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01.svg" ContentType="image/svg+xml"/>
  <Override PartName="/ppt/media/image103.svg" ContentType="image/svg+xml"/>
  <Override PartName="/ppt/media/image105.svg" ContentType="image/svg+xml"/>
  <Override PartName="/ppt/media/image107.svg" ContentType="image/svg+xml"/>
  <Override PartName="/ppt/media/image109.svg" ContentType="image/svg+xml"/>
  <Override PartName="/ppt/media/image11.svg" ContentType="image/svg+xml"/>
  <Override PartName="/ppt/media/image111.svg" ContentType="image/svg+xml"/>
  <Override PartName="/ppt/media/image113.svg" ContentType="image/svg+xml"/>
  <Override PartName="/ppt/media/image115.svg" ContentType="image/svg+xml"/>
  <Override PartName="/ppt/media/image117.svg" ContentType="image/svg+xml"/>
  <Override PartName="/ppt/media/image119.svg" ContentType="image/svg+xml"/>
  <Override PartName="/ppt/media/image121.svg" ContentType="image/svg+xml"/>
  <Override PartName="/ppt/media/image123.svg" ContentType="image/svg+xml"/>
  <Override PartName="/ppt/media/image125.svg" ContentType="image/svg+xml"/>
  <Override PartName="/ppt/media/image127.svg" ContentType="image/svg+xml"/>
  <Override PartName="/ppt/media/image129.svg" ContentType="image/svg+xml"/>
  <Override PartName="/ppt/media/image13.svg" ContentType="image/svg+xml"/>
  <Override PartName="/ppt/media/image131.svg" ContentType="image/svg+xml"/>
  <Override PartName="/ppt/media/image133.svg" ContentType="image/svg+xml"/>
  <Override PartName="/ppt/media/image135.svg" ContentType="image/svg+xml"/>
  <Override PartName="/ppt/media/image137.svg" ContentType="image/svg+xml"/>
  <Override PartName="/ppt/media/image139.svg" ContentType="image/svg+xml"/>
  <Override PartName="/ppt/media/image141.svg" ContentType="image/svg+xml"/>
  <Override PartName="/ppt/media/image143.svg" ContentType="image/svg+xml"/>
  <Override PartName="/ppt/media/image145.svg" ContentType="image/svg+xml"/>
  <Override PartName="/ppt/media/image147.svg" ContentType="image/svg+xml"/>
  <Override PartName="/ppt/media/image149.svg" ContentType="image/svg+xml"/>
  <Override PartName="/ppt/media/image15.svg" ContentType="image/svg+xml"/>
  <Override PartName="/ppt/media/image151.svg" ContentType="image/svg+xml"/>
  <Override PartName="/ppt/media/image153.svg" ContentType="image/svg+xml"/>
  <Override PartName="/ppt/media/image155.svg" ContentType="image/svg+xml"/>
  <Override PartName="/ppt/media/image157.svg" ContentType="image/svg+xml"/>
  <Override PartName="/ppt/media/image159.svg" ContentType="image/svg+xml"/>
  <Override PartName="/ppt/media/image161.svg" ContentType="image/svg+xml"/>
  <Override PartName="/ppt/media/image163.svg" ContentType="image/svg+xml"/>
  <Override PartName="/ppt/media/image17.svg" ContentType="image/svg+xml"/>
  <Override PartName="/ppt/media/image19.svg" ContentType="image/svg+xml"/>
  <Override PartName="/ppt/media/image2.svg" ContentType="image/svg+xml"/>
  <Override PartName="/ppt/media/image21.svg" ContentType="image/svg+xml"/>
  <Override PartName="/ppt/media/image23.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40.svg" ContentType="image/svg+xml"/>
  <Override PartName="/ppt/media/image42.svg" ContentType="image/svg+xml"/>
  <Override PartName="/ppt/media/image45.svg" ContentType="image/svg+xml"/>
  <Override PartName="/ppt/media/image49.svg" ContentType="image/svg+xml"/>
  <Override PartName="/ppt/media/image5.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1.svg" ContentType="image/svg+xml"/>
  <Override PartName="/ppt/media/image83.svg" ContentType="image/svg+xml"/>
  <Override PartName="/ppt/media/image85.svg" ContentType="image/svg+xml"/>
  <Override PartName="/ppt/media/image87.svg" ContentType="image/svg+xml"/>
  <Override PartName="/ppt/media/image89.svg" ContentType="image/svg+xml"/>
  <Override PartName="/ppt/media/image9.svg" ContentType="image/svg+xml"/>
  <Override PartName="/ppt/media/image91.svg" ContentType="image/svg+xml"/>
  <Override PartName="/ppt/media/image93.svg" ContentType="image/svg+xml"/>
  <Override PartName="/ppt/media/image95.svg" ContentType="image/svg+xml"/>
  <Override PartName="/ppt/media/image97.svg" ContentType="image/svg+xml"/>
  <Override PartName="/ppt/media/image9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9" r:id="rId5"/>
    <p:sldId id="258" r:id="rId6"/>
    <p:sldId id="264" r:id="rId7"/>
    <p:sldId id="260" r:id="rId8"/>
    <p:sldId id="261" r:id="rId9"/>
    <p:sldId id="262" r:id="rId10"/>
    <p:sldId id="263" r:id="rId11"/>
    <p:sldId id="265" r:id="rId12"/>
    <p:sldId id="266" r:id="rId13"/>
    <p:sldId id="267" r:id="rId14"/>
    <p:sldId id="268" r:id="rId15"/>
    <p:sldId id="269" r:id="rId16"/>
  </p:sldIdLst>
  <p:sldSz cx="18288000" cy="10287000"/>
  <p:notesSz cx="6858000" cy="9144000"/>
  <p:embeddedFontLst>
    <p:embeddedFont>
      <p:font typeface="DM Sans Italics"/>
      <p:italic r:id="rId20"/>
    </p:embeddedFont>
    <p:embeddedFont>
      <p:font typeface="DM Sans"/>
      <p:regular r:id="rId21"/>
    </p:embeddedFont>
    <p:embeddedFont>
      <p:font typeface="DM Sans Bold"/>
      <p:bold r:id="rId22"/>
    </p:embeddedFont>
    <p:embeddedFont>
      <p:font typeface="Calibri" panose="020F0502020204030204" charset="0"/>
      <p:regular r:id="rId23"/>
      <p:bold r:id="rId24"/>
      <p:italic r:id="rId25"/>
      <p:boldItalic r:id="rId26"/>
    </p:embeddedFont>
    <p:embeddedFont>
      <p:font typeface="DM sans"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2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jpeg"/><Relationship Id="rId6" Type="http://schemas.openxmlformats.org/officeDocument/2006/relationships/tags" Target="../tags/tag1.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s>
</file>

<file path=ppt/slides/_rels/slide11.xml.rels><?xml version="1.0" encoding="UTF-8" standalone="yes"?>
<Relationships xmlns="http://schemas.openxmlformats.org/package/2006/relationships"><Relationship Id="rId9" Type="http://schemas.openxmlformats.org/officeDocument/2006/relationships/image" Target="../media/image58.svg"/><Relationship Id="rId8" Type="http://schemas.openxmlformats.org/officeDocument/2006/relationships/image" Target="../media/image57.png"/><Relationship Id="rId7" Type="http://schemas.openxmlformats.org/officeDocument/2006/relationships/image" Target="../media/image56.svg"/><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3" Type="http://schemas.openxmlformats.org/officeDocument/2006/relationships/image" Target="../media/image24.png"/><Relationship Id="rId2" Type="http://schemas.openxmlformats.org/officeDocument/2006/relationships/image" Target="../media/image52.svg"/><Relationship Id="rId10" Type="http://schemas.openxmlformats.org/officeDocument/2006/relationships/slideLayout" Target="../slideLayouts/slideLayout7.xml"/><Relationship Id="rId1" Type="http://schemas.openxmlformats.org/officeDocument/2006/relationships/image" Target="../media/image51.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3.svg"/><Relationship Id="rId7" Type="http://schemas.openxmlformats.org/officeDocument/2006/relationships/image" Target="../media/image62.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4.pn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13.xml.rels><?xml version="1.0" encoding="UTF-8" standalone="yes"?>
<Relationships xmlns="http://schemas.openxmlformats.org/package/2006/relationships"><Relationship Id="rId9" Type="http://schemas.openxmlformats.org/officeDocument/2006/relationships/image" Target="../media/image67.svg"/><Relationship Id="rId8" Type="http://schemas.openxmlformats.org/officeDocument/2006/relationships/image" Target="../media/image66.png"/><Relationship Id="rId7" Type="http://schemas.openxmlformats.org/officeDocument/2006/relationships/image" Target="../media/image65.svg"/><Relationship Id="rId6" Type="http://schemas.openxmlformats.org/officeDocument/2006/relationships/image" Target="../media/image64.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43.jpeg"/><Relationship Id="rId2" Type="http://schemas.openxmlformats.org/officeDocument/2006/relationships/image" Target="../media/image45.svg"/><Relationship Id="rId10" Type="http://schemas.openxmlformats.org/officeDocument/2006/relationships/slideLayout" Target="../slideLayouts/slideLayout7.xml"/><Relationship Id="rId1" Type="http://schemas.openxmlformats.org/officeDocument/2006/relationships/image" Target="../media/image44.png"/></Relationships>
</file>

<file path=ppt/slides/_rels/slide14.xml.rels><?xml version="1.0" encoding="UTF-8" standalone="yes"?>
<Relationships xmlns="http://schemas.openxmlformats.org/package/2006/relationships"><Relationship Id="rId97" Type="http://schemas.openxmlformats.org/officeDocument/2006/relationships/slideLayout" Target="../slideLayouts/slideLayout7.xml"/><Relationship Id="rId96" Type="http://schemas.openxmlformats.org/officeDocument/2006/relationships/image" Target="../media/image163.svg"/><Relationship Id="rId95" Type="http://schemas.openxmlformats.org/officeDocument/2006/relationships/image" Target="../media/image162.png"/><Relationship Id="rId94" Type="http://schemas.openxmlformats.org/officeDocument/2006/relationships/image" Target="../media/image161.svg"/><Relationship Id="rId93" Type="http://schemas.openxmlformats.org/officeDocument/2006/relationships/image" Target="../media/image160.png"/><Relationship Id="rId92" Type="http://schemas.openxmlformats.org/officeDocument/2006/relationships/image" Target="../media/image159.svg"/><Relationship Id="rId91" Type="http://schemas.openxmlformats.org/officeDocument/2006/relationships/image" Target="../media/image158.png"/><Relationship Id="rId90" Type="http://schemas.openxmlformats.org/officeDocument/2006/relationships/image" Target="../media/image157.svg"/><Relationship Id="rId9" Type="http://schemas.openxmlformats.org/officeDocument/2006/relationships/image" Target="../media/image76.png"/><Relationship Id="rId89" Type="http://schemas.openxmlformats.org/officeDocument/2006/relationships/image" Target="../media/image156.png"/><Relationship Id="rId88" Type="http://schemas.openxmlformats.org/officeDocument/2006/relationships/image" Target="../media/image155.svg"/><Relationship Id="rId87" Type="http://schemas.openxmlformats.org/officeDocument/2006/relationships/image" Target="../media/image154.png"/><Relationship Id="rId86" Type="http://schemas.openxmlformats.org/officeDocument/2006/relationships/image" Target="../media/image153.svg"/><Relationship Id="rId85" Type="http://schemas.openxmlformats.org/officeDocument/2006/relationships/image" Target="../media/image152.png"/><Relationship Id="rId84" Type="http://schemas.openxmlformats.org/officeDocument/2006/relationships/image" Target="../media/image151.svg"/><Relationship Id="rId83" Type="http://schemas.openxmlformats.org/officeDocument/2006/relationships/image" Target="../media/image150.png"/><Relationship Id="rId82" Type="http://schemas.openxmlformats.org/officeDocument/2006/relationships/image" Target="../media/image149.svg"/><Relationship Id="rId81" Type="http://schemas.openxmlformats.org/officeDocument/2006/relationships/image" Target="../media/image148.png"/><Relationship Id="rId80" Type="http://schemas.openxmlformats.org/officeDocument/2006/relationships/image" Target="../media/image147.svg"/><Relationship Id="rId8" Type="http://schemas.openxmlformats.org/officeDocument/2006/relationships/image" Target="../media/image75.svg"/><Relationship Id="rId79" Type="http://schemas.openxmlformats.org/officeDocument/2006/relationships/image" Target="../media/image146.png"/><Relationship Id="rId78" Type="http://schemas.openxmlformats.org/officeDocument/2006/relationships/image" Target="../media/image145.svg"/><Relationship Id="rId77" Type="http://schemas.openxmlformats.org/officeDocument/2006/relationships/image" Target="../media/image144.png"/><Relationship Id="rId76" Type="http://schemas.openxmlformats.org/officeDocument/2006/relationships/image" Target="../media/image143.svg"/><Relationship Id="rId75" Type="http://schemas.openxmlformats.org/officeDocument/2006/relationships/image" Target="../media/image142.png"/><Relationship Id="rId74" Type="http://schemas.openxmlformats.org/officeDocument/2006/relationships/image" Target="../media/image141.svg"/><Relationship Id="rId73" Type="http://schemas.openxmlformats.org/officeDocument/2006/relationships/image" Target="../media/image140.png"/><Relationship Id="rId72" Type="http://schemas.openxmlformats.org/officeDocument/2006/relationships/image" Target="../media/image139.svg"/><Relationship Id="rId71" Type="http://schemas.openxmlformats.org/officeDocument/2006/relationships/image" Target="../media/image138.png"/><Relationship Id="rId70" Type="http://schemas.openxmlformats.org/officeDocument/2006/relationships/image" Target="../media/image137.svg"/><Relationship Id="rId7" Type="http://schemas.openxmlformats.org/officeDocument/2006/relationships/image" Target="../media/image74.png"/><Relationship Id="rId69" Type="http://schemas.openxmlformats.org/officeDocument/2006/relationships/image" Target="../media/image136.png"/><Relationship Id="rId68" Type="http://schemas.openxmlformats.org/officeDocument/2006/relationships/image" Target="../media/image135.svg"/><Relationship Id="rId67" Type="http://schemas.openxmlformats.org/officeDocument/2006/relationships/image" Target="../media/image134.png"/><Relationship Id="rId66" Type="http://schemas.openxmlformats.org/officeDocument/2006/relationships/image" Target="../media/image133.svg"/><Relationship Id="rId65" Type="http://schemas.openxmlformats.org/officeDocument/2006/relationships/image" Target="../media/image132.png"/><Relationship Id="rId64" Type="http://schemas.openxmlformats.org/officeDocument/2006/relationships/image" Target="../media/image131.svg"/><Relationship Id="rId63" Type="http://schemas.openxmlformats.org/officeDocument/2006/relationships/image" Target="../media/image130.png"/><Relationship Id="rId62" Type="http://schemas.openxmlformats.org/officeDocument/2006/relationships/image" Target="../media/image129.svg"/><Relationship Id="rId61" Type="http://schemas.openxmlformats.org/officeDocument/2006/relationships/image" Target="../media/image128.png"/><Relationship Id="rId60" Type="http://schemas.openxmlformats.org/officeDocument/2006/relationships/image" Target="../media/image127.svg"/><Relationship Id="rId6" Type="http://schemas.openxmlformats.org/officeDocument/2006/relationships/image" Target="../media/image73.svg"/><Relationship Id="rId59" Type="http://schemas.openxmlformats.org/officeDocument/2006/relationships/image" Target="../media/image126.png"/><Relationship Id="rId58" Type="http://schemas.openxmlformats.org/officeDocument/2006/relationships/image" Target="../media/image125.svg"/><Relationship Id="rId57" Type="http://schemas.openxmlformats.org/officeDocument/2006/relationships/image" Target="../media/image124.png"/><Relationship Id="rId56" Type="http://schemas.openxmlformats.org/officeDocument/2006/relationships/image" Target="../media/image123.svg"/><Relationship Id="rId55" Type="http://schemas.openxmlformats.org/officeDocument/2006/relationships/image" Target="../media/image122.png"/><Relationship Id="rId54" Type="http://schemas.openxmlformats.org/officeDocument/2006/relationships/image" Target="../media/image121.svg"/><Relationship Id="rId53" Type="http://schemas.openxmlformats.org/officeDocument/2006/relationships/image" Target="../media/image120.png"/><Relationship Id="rId52" Type="http://schemas.openxmlformats.org/officeDocument/2006/relationships/image" Target="../media/image119.svg"/><Relationship Id="rId51" Type="http://schemas.openxmlformats.org/officeDocument/2006/relationships/image" Target="../media/image118.png"/><Relationship Id="rId50" Type="http://schemas.openxmlformats.org/officeDocument/2006/relationships/image" Target="../media/image117.svg"/><Relationship Id="rId5" Type="http://schemas.openxmlformats.org/officeDocument/2006/relationships/image" Target="../media/image72.png"/><Relationship Id="rId49" Type="http://schemas.openxmlformats.org/officeDocument/2006/relationships/image" Target="../media/image116.png"/><Relationship Id="rId48" Type="http://schemas.openxmlformats.org/officeDocument/2006/relationships/image" Target="../media/image115.svg"/><Relationship Id="rId47" Type="http://schemas.openxmlformats.org/officeDocument/2006/relationships/image" Target="../media/image114.png"/><Relationship Id="rId46" Type="http://schemas.openxmlformats.org/officeDocument/2006/relationships/image" Target="../media/image113.svg"/><Relationship Id="rId45" Type="http://schemas.openxmlformats.org/officeDocument/2006/relationships/image" Target="../media/image112.png"/><Relationship Id="rId44" Type="http://schemas.openxmlformats.org/officeDocument/2006/relationships/image" Target="../media/image111.svg"/><Relationship Id="rId43" Type="http://schemas.openxmlformats.org/officeDocument/2006/relationships/image" Target="../media/image110.png"/><Relationship Id="rId42" Type="http://schemas.openxmlformats.org/officeDocument/2006/relationships/image" Target="../media/image109.svg"/><Relationship Id="rId41" Type="http://schemas.openxmlformats.org/officeDocument/2006/relationships/image" Target="../media/image108.png"/><Relationship Id="rId40" Type="http://schemas.openxmlformats.org/officeDocument/2006/relationships/image" Target="../media/image107.svg"/><Relationship Id="rId4" Type="http://schemas.openxmlformats.org/officeDocument/2006/relationships/image" Target="../media/image71.svg"/><Relationship Id="rId39" Type="http://schemas.openxmlformats.org/officeDocument/2006/relationships/image" Target="../media/image106.png"/><Relationship Id="rId38" Type="http://schemas.openxmlformats.org/officeDocument/2006/relationships/image" Target="../media/image105.svg"/><Relationship Id="rId37" Type="http://schemas.openxmlformats.org/officeDocument/2006/relationships/image" Target="../media/image104.png"/><Relationship Id="rId36" Type="http://schemas.openxmlformats.org/officeDocument/2006/relationships/image" Target="../media/image103.svg"/><Relationship Id="rId35" Type="http://schemas.openxmlformats.org/officeDocument/2006/relationships/image" Target="../media/image102.png"/><Relationship Id="rId34" Type="http://schemas.openxmlformats.org/officeDocument/2006/relationships/image" Target="../media/image101.svg"/><Relationship Id="rId33" Type="http://schemas.openxmlformats.org/officeDocument/2006/relationships/image" Target="../media/image100.png"/><Relationship Id="rId32" Type="http://schemas.openxmlformats.org/officeDocument/2006/relationships/image" Target="../media/image99.svg"/><Relationship Id="rId31" Type="http://schemas.openxmlformats.org/officeDocument/2006/relationships/image" Target="../media/image98.png"/><Relationship Id="rId30" Type="http://schemas.openxmlformats.org/officeDocument/2006/relationships/image" Target="../media/image97.svg"/><Relationship Id="rId3" Type="http://schemas.openxmlformats.org/officeDocument/2006/relationships/image" Target="../media/image70.png"/><Relationship Id="rId29" Type="http://schemas.openxmlformats.org/officeDocument/2006/relationships/image" Target="../media/image96.png"/><Relationship Id="rId28" Type="http://schemas.openxmlformats.org/officeDocument/2006/relationships/image" Target="../media/image95.svg"/><Relationship Id="rId27" Type="http://schemas.openxmlformats.org/officeDocument/2006/relationships/image" Target="../media/image94.png"/><Relationship Id="rId26" Type="http://schemas.openxmlformats.org/officeDocument/2006/relationships/image" Target="../media/image93.svg"/><Relationship Id="rId25" Type="http://schemas.openxmlformats.org/officeDocument/2006/relationships/image" Target="../media/image92.png"/><Relationship Id="rId24" Type="http://schemas.openxmlformats.org/officeDocument/2006/relationships/image" Target="../media/image91.svg"/><Relationship Id="rId23" Type="http://schemas.openxmlformats.org/officeDocument/2006/relationships/image" Target="../media/image90.png"/><Relationship Id="rId22" Type="http://schemas.openxmlformats.org/officeDocument/2006/relationships/image" Target="../media/image89.svg"/><Relationship Id="rId21" Type="http://schemas.openxmlformats.org/officeDocument/2006/relationships/image" Target="../media/image88.png"/><Relationship Id="rId20" Type="http://schemas.openxmlformats.org/officeDocument/2006/relationships/image" Target="../media/image87.svg"/><Relationship Id="rId2" Type="http://schemas.openxmlformats.org/officeDocument/2006/relationships/image" Target="../media/image69.svg"/><Relationship Id="rId19" Type="http://schemas.openxmlformats.org/officeDocument/2006/relationships/image" Target="../media/image86.png"/><Relationship Id="rId18" Type="http://schemas.openxmlformats.org/officeDocument/2006/relationships/image" Target="../media/image85.svg"/><Relationship Id="rId17" Type="http://schemas.openxmlformats.org/officeDocument/2006/relationships/image" Target="../media/image84.png"/><Relationship Id="rId16" Type="http://schemas.openxmlformats.org/officeDocument/2006/relationships/image" Target="../media/image83.svg"/><Relationship Id="rId15" Type="http://schemas.openxmlformats.org/officeDocument/2006/relationships/image" Target="../media/image82.png"/><Relationship Id="rId14" Type="http://schemas.openxmlformats.org/officeDocument/2006/relationships/image" Target="../media/image81.svg"/><Relationship Id="rId13" Type="http://schemas.openxmlformats.org/officeDocument/2006/relationships/image" Target="../media/image80.png"/><Relationship Id="rId12" Type="http://schemas.openxmlformats.org/officeDocument/2006/relationships/image" Target="../media/image79.svg"/><Relationship Id="rId11" Type="http://schemas.openxmlformats.org/officeDocument/2006/relationships/image" Target="../media/image78.png"/><Relationship Id="rId10" Type="http://schemas.openxmlformats.org/officeDocument/2006/relationships/image" Target="../media/image77.svg"/><Relationship Id="rId1" Type="http://schemas.openxmlformats.org/officeDocument/2006/relationships/image" Target="../media/image68.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tags" Target="../tags/tag2.xml"/><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svg"/><Relationship Id="rId7" Type="http://schemas.openxmlformats.org/officeDocument/2006/relationships/image" Target="../media/image14.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9.svg"/><Relationship Id="rId13" Type="http://schemas.openxmlformats.org/officeDocument/2006/relationships/slideLayout" Target="../slideLayouts/slideLayout7.xml"/><Relationship Id="rId12" Type="http://schemas.openxmlformats.org/officeDocument/2006/relationships/image" Target="../media/image6.jpeg"/><Relationship Id="rId11" Type="http://schemas.openxmlformats.org/officeDocument/2006/relationships/tags" Target="../tags/tag3.xml"/><Relationship Id="rId10" Type="http://schemas.openxmlformats.org/officeDocument/2006/relationships/image" Target="../media/image17.sv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image" Target="../media/image25.jpeg"/><Relationship Id="rId7" Type="http://schemas.openxmlformats.org/officeDocument/2006/relationships/image" Target="../media/image24.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1" Type="http://schemas.openxmlformats.org/officeDocument/2006/relationships/slideLayout" Target="../slideLayouts/slideLayout7.xml"/><Relationship Id="rId10" Type="http://schemas.openxmlformats.org/officeDocument/2006/relationships/image" Target="../media/image6.jpeg"/><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9" Type="http://schemas.openxmlformats.org/officeDocument/2006/relationships/image" Target="../media/image34.svg"/><Relationship Id="rId8" Type="http://schemas.openxmlformats.org/officeDocument/2006/relationships/image" Target="../media/image33.png"/><Relationship Id="rId7" Type="http://schemas.openxmlformats.org/officeDocument/2006/relationships/image" Target="../media/image32.svg"/><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3" Type="http://schemas.openxmlformats.org/officeDocument/2006/relationships/image" Target="../media/image28.svg"/><Relationship Id="rId2" Type="http://schemas.openxmlformats.org/officeDocument/2006/relationships/image" Target="../media/image27.png"/><Relationship Id="rId12" Type="http://schemas.openxmlformats.org/officeDocument/2006/relationships/slideLayout" Target="../slideLayouts/slideLayout7.xml"/><Relationship Id="rId11" Type="http://schemas.openxmlformats.org/officeDocument/2006/relationships/image" Target="../media/image36.svg"/><Relationship Id="rId10" Type="http://schemas.openxmlformats.org/officeDocument/2006/relationships/image" Target="../media/image35.png"/><Relationship Id="rId1" Type="http://schemas.openxmlformats.org/officeDocument/2006/relationships/image" Target="../media/image2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image" Target="../media/image3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svg"/><Relationship Id="rId1" Type="http://schemas.openxmlformats.org/officeDocument/2006/relationships/image" Target="../media/image4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image" Target="../media/image4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a:grpSpLocks noChangeAspect="1"/>
          </p:cNvGrpSpPr>
          <p:nvPr/>
        </p:nvGrpSpPr>
        <p:grpSpPr>
          <a:xfrm rot="0">
            <a:off x="10746700" y="723887"/>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t="-12765" b="-12765"/>
              </a:stretch>
            </a:blipFill>
          </p:spPr>
        </p:sp>
      </p:grpSp>
      <p:sp>
        <p:nvSpPr>
          <p:cNvPr id="8" name="TextBox 8"/>
          <p:cNvSpPr txBox="1"/>
          <p:nvPr/>
        </p:nvSpPr>
        <p:spPr>
          <a:xfrm>
            <a:off x="1573748" y="7036704"/>
            <a:ext cx="7913921" cy="1432560"/>
          </a:xfrm>
          <a:prstGeom prst="rect">
            <a:avLst/>
          </a:prstGeom>
        </p:spPr>
        <p:txBody>
          <a:bodyPr lIns="0" tIns="0" rIns="0" bIns="0" rtlCol="0" anchor="t">
            <a:spAutoFit/>
          </a:bodyPr>
          <a:lstStyle/>
          <a:p>
            <a:pPr marL="0" lvl="0" indent="0" algn="l">
              <a:lnSpc>
                <a:spcPts val="3725"/>
              </a:lnSpc>
              <a:spcBef>
                <a:spcPct val="0"/>
              </a:spcBef>
            </a:pPr>
            <a:r>
              <a:rPr lang="en-US" sz="3030">
                <a:solidFill>
                  <a:srgbClr val="56AEFF"/>
                </a:solidFill>
                <a:latin typeface="DM Sans Italics"/>
                <a:ea typeface="DM Sans Italics"/>
                <a:cs typeface="DM Sans Italics"/>
                <a:sym typeface="DM Sans Italics"/>
              </a:rPr>
              <a:t>Presented by: Akpe Nathan Omokafe</a:t>
            </a:r>
            <a:endParaRPr lang="en-US" sz="3030">
              <a:solidFill>
                <a:srgbClr val="56AEFF"/>
              </a:solidFill>
              <a:latin typeface="DM Sans Italics"/>
              <a:ea typeface="DM Sans Italics"/>
              <a:cs typeface="DM Sans Italics"/>
              <a:sym typeface="DM Sans Italics"/>
            </a:endParaRPr>
          </a:p>
          <a:p>
            <a:pPr marL="0" lvl="0" indent="0" algn="l">
              <a:lnSpc>
                <a:spcPts val="3725"/>
              </a:lnSpc>
              <a:spcBef>
                <a:spcPct val="0"/>
              </a:spcBef>
            </a:pPr>
            <a:r>
              <a:rPr lang="en-US" sz="3030">
                <a:solidFill>
                  <a:srgbClr val="56AEFF"/>
                </a:solidFill>
                <a:latin typeface="DM Sans Italics"/>
                <a:ea typeface="DM Sans Italics"/>
                <a:cs typeface="DM Sans Italics"/>
                <a:sym typeface="DM Sans Italics"/>
              </a:rPr>
              <a:t>Reviewed by: Mr. Daniel</a:t>
            </a:r>
            <a:endParaRPr lang="en-US" sz="3030">
              <a:solidFill>
                <a:srgbClr val="56AEFF"/>
              </a:solidFill>
              <a:latin typeface="DM Sans Italics"/>
              <a:ea typeface="DM Sans Italics"/>
              <a:cs typeface="DM Sans Italics"/>
              <a:sym typeface="DM Sans Italics"/>
            </a:endParaRPr>
          </a:p>
          <a:p>
            <a:pPr marL="0" lvl="0" indent="0" algn="l">
              <a:lnSpc>
                <a:spcPts val="3725"/>
              </a:lnSpc>
              <a:spcBef>
                <a:spcPct val="0"/>
              </a:spcBef>
            </a:pPr>
            <a:endParaRPr lang="en-US" sz="3030">
              <a:solidFill>
                <a:srgbClr val="56AEFF"/>
              </a:solidFill>
              <a:latin typeface="DM Sans Italics"/>
              <a:ea typeface="DM Sans Italics"/>
              <a:cs typeface="DM Sans Italics"/>
              <a:sym typeface="DM Sans Italics"/>
            </a:endParaRPr>
          </a:p>
        </p:txBody>
      </p:sp>
      <p:sp>
        <p:nvSpPr>
          <p:cNvPr id="9" name="TextBox 9"/>
          <p:cNvSpPr txBox="1"/>
          <p:nvPr/>
        </p:nvSpPr>
        <p:spPr>
          <a:xfrm>
            <a:off x="250408" y="3615629"/>
            <a:ext cx="10959085" cy="1739900"/>
          </a:xfrm>
          <a:prstGeom prst="rect">
            <a:avLst/>
          </a:prstGeom>
        </p:spPr>
        <p:txBody>
          <a:bodyPr lIns="0" tIns="0" rIns="0" bIns="0" rtlCol="0" anchor="t">
            <a:spAutoFit/>
          </a:bodyPr>
          <a:lstStyle/>
          <a:p>
            <a:pPr algn="l">
              <a:lnSpc>
                <a:spcPts val="13570"/>
              </a:lnSpc>
            </a:pPr>
            <a:r>
              <a:rPr lang="en-US" sz="11305">
                <a:solidFill>
                  <a:srgbClr val="FFFBFB"/>
                </a:solidFill>
                <a:latin typeface="Now Bold" panose="00000800000000000000"/>
                <a:ea typeface="Now Bold" panose="00000800000000000000"/>
                <a:cs typeface="Now Bold" panose="00000800000000000000"/>
                <a:sym typeface="Now Bold" panose="00000800000000000000"/>
              </a:rPr>
              <a:t>ITD MONTHLY</a:t>
            </a:r>
            <a:endParaRPr lang="en-US" sz="11305">
              <a:solidFill>
                <a:srgbClr val="FFFBFB"/>
              </a:solidFill>
              <a:latin typeface="Now Bold" panose="00000800000000000000"/>
              <a:ea typeface="Now Bold" panose="00000800000000000000"/>
              <a:cs typeface="Now Bold" panose="00000800000000000000"/>
              <a:sym typeface="Now Bold" panose="00000800000000000000"/>
            </a:endParaRPr>
          </a:p>
        </p:txBody>
      </p:sp>
      <p:sp>
        <p:nvSpPr>
          <p:cNvPr id="11" name="Freeform 11"/>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TextBox 13"/>
          <p:cNvSpPr txBox="1"/>
          <p:nvPr/>
        </p:nvSpPr>
        <p:spPr>
          <a:xfrm>
            <a:off x="133350" y="5327650"/>
            <a:ext cx="11099800" cy="1739900"/>
          </a:xfrm>
          <a:prstGeom prst="rect">
            <a:avLst/>
          </a:prstGeom>
        </p:spPr>
        <p:txBody>
          <a:bodyPr wrap="square" lIns="0" tIns="0" rIns="0" bIns="0" rtlCol="0" anchor="t">
            <a:spAutoFit/>
          </a:bodyPr>
          <a:lstStyle/>
          <a:p>
            <a:pPr algn="l">
              <a:lnSpc>
                <a:spcPts val="13570"/>
              </a:lnSpc>
            </a:pPr>
            <a:r>
              <a:rPr lang="en-US" sz="11305">
                <a:solidFill>
                  <a:srgbClr val="56AEFF"/>
                </a:solidFill>
                <a:latin typeface="Now Bold" panose="00000800000000000000"/>
                <a:ea typeface="Now Bold" panose="00000800000000000000"/>
                <a:cs typeface="Now Bold" panose="00000800000000000000"/>
                <a:sym typeface="Now Bold" panose="00000800000000000000"/>
              </a:rPr>
              <a:t>PRESENTATION</a:t>
            </a:r>
            <a:endParaRPr lang="en-US" sz="11305">
              <a:solidFill>
                <a:srgbClr val="56AEFF"/>
              </a:solidFill>
              <a:latin typeface="Now Bold" panose="00000800000000000000"/>
              <a:ea typeface="Now Bold" panose="00000800000000000000"/>
              <a:cs typeface="Now Bold" panose="00000800000000000000"/>
              <a:sym typeface="Now Bold" panose="00000800000000000000"/>
            </a:endParaRPr>
          </a:p>
        </p:txBody>
      </p:sp>
      <p:pic>
        <p:nvPicPr>
          <p:cNvPr id="14" name="Picture Placeholder 102"/>
          <p:cNvPicPr>
            <a:picLocks noChangeAspect="1"/>
          </p:cNvPicPr>
          <p:nvPr>
            <p:custDataLst>
              <p:tags r:id="rId6"/>
            </p:custDataLst>
          </p:nvPr>
        </p:nvPicPr>
        <p:blipFill>
          <a:blip r:embed="rId7"/>
          <a:stretch>
            <a:fillRect/>
          </a:stretch>
        </p:blipFill>
        <p:spPr>
          <a:xfrm>
            <a:off x="16455390" y="-114300"/>
            <a:ext cx="1880870" cy="98806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559180" y="2129797"/>
            <a:ext cx="4796714" cy="1945443"/>
          </a:xfrm>
          <a:prstGeom prst="rect">
            <a:avLst/>
          </a:prstGeom>
        </p:spPr>
        <p:txBody>
          <a:bodyPr lIns="0" tIns="0" rIns="0" bIns="0" rtlCol="0" anchor="t">
            <a:spAutoFit/>
          </a:bodyPr>
          <a:lstStyle/>
          <a:p>
            <a:pPr marL="0" lvl="0" indent="0" algn="l">
              <a:lnSpc>
                <a:spcPts val="7710"/>
              </a:lnSpc>
              <a:spcBef>
                <a:spcPct val="0"/>
              </a:spcBef>
            </a:pPr>
            <a:r>
              <a:rPr lang="en-US" sz="6425">
                <a:solidFill>
                  <a:srgbClr val="56AEFF"/>
                </a:solidFill>
                <a:latin typeface="Now Bold" panose="00000800000000000000"/>
                <a:ea typeface="Now Bold" panose="00000800000000000000"/>
                <a:cs typeface="Now Bold" panose="00000800000000000000"/>
                <a:sym typeface="Now Bold" panose="00000800000000000000"/>
              </a:rPr>
              <a:t>Market Analysis</a:t>
            </a:r>
            <a:endParaRPr lang="en-US" sz="6425">
              <a:solidFill>
                <a:srgbClr val="56AEFF"/>
              </a:solidFill>
              <a:latin typeface="Now Bold" panose="00000800000000000000"/>
              <a:ea typeface="Now Bold" panose="00000800000000000000"/>
              <a:cs typeface="Now Bold" panose="00000800000000000000"/>
              <a:sym typeface="Now Bold" panose="00000800000000000000"/>
            </a:endParaRP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1">
              <a:alphaModFix amt="29000"/>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0">
            <a:off x="8739304" y="416690"/>
            <a:ext cx="9120246" cy="9453620"/>
            <a:chOff x="0" y="0"/>
            <a:chExt cx="3461888" cy="3588431"/>
          </a:xfrm>
        </p:grpSpPr>
        <p:sp>
          <p:nvSpPr>
            <p:cNvPr id="5" name="Freeform 5"/>
            <p:cNvSpPr/>
            <p:nvPr/>
          </p:nvSpPr>
          <p:spPr>
            <a:xfrm>
              <a:off x="0" y="0"/>
              <a:ext cx="3461888" cy="3588431"/>
            </a:xfrm>
            <a:custGeom>
              <a:avLst/>
              <a:gdLst/>
              <a:ahLst/>
              <a:cxnLst/>
              <a:rect l="l" t="t" r="r" b="b"/>
              <a:pathLst>
                <a:path w="3461888" h="3588431">
                  <a:moveTo>
                    <a:pt x="0" y="0"/>
                  </a:moveTo>
                  <a:lnTo>
                    <a:pt x="3461888" y="0"/>
                  </a:lnTo>
                  <a:lnTo>
                    <a:pt x="3461888" y="3588431"/>
                  </a:lnTo>
                  <a:lnTo>
                    <a:pt x="0" y="3588431"/>
                  </a:lnTo>
                  <a:close/>
                </a:path>
              </a:pathLst>
            </a:custGeom>
            <a:solidFill>
              <a:srgbClr val="FFFFFF"/>
            </a:solidFill>
            <a:ln w="9525" cap="sq">
              <a:solidFill>
                <a:srgbClr val="FFFFFF"/>
              </a:solidFill>
              <a:prstDash val="solid"/>
              <a:miter/>
            </a:ln>
          </p:spPr>
        </p:sp>
        <p:sp>
          <p:nvSpPr>
            <p:cNvPr id="6" name="TextBox 6"/>
            <p:cNvSpPr txBox="1"/>
            <p:nvPr/>
          </p:nvSpPr>
          <p:spPr>
            <a:xfrm>
              <a:off x="0" y="-38100"/>
              <a:ext cx="3461888" cy="3626531"/>
            </a:xfrm>
            <a:prstGeom prst="rect">
              <a:avLst/>
            </a:prstGeom>
          </p:spPr>
          <p:txBody>
            <a:bodyPr lIns="50800" tIns="50800" rIns="50800" bIns="50800" rtlCol="0" anchor="ctr"/>
            <a:lstStyle/>
            <a:p>
              <a:pPr algn="ctr">
                <a:lnSpc>
                  <a:spcPts val="3485"/>
                </a:lnSpc>
              </a:pPr>
            </a:p>
          </p:txBody>
        </p:sp>
      </p:grpSp>
      <p:pic>
        <p:nvPicPr>
          <p:cNvPr id="7" name="Picture 7"/>
          <p:cNvPicPr>
            <a:picLocks noChangeAspect="1"/>
          </p:cNvPicPr>
          <p:nvPr/>
        </p:nvPicPr>
        <p:blipFill>
          <a:blip r:embed="rId3"/>
          <a:stretch>
            <a:fillRect/>
          </a:stretch>
        </p:blipFill>
        <p:spPr>
          <a:xfrm>
            <a:off x="8293334" y="298359"/>
            <a:ext cx="9781054" cy="9690281"/>
          </a:xfrm>
          <a:prstGeom prst="rect">
            <a:avLst/>
          </a:prstGeom>
        </p:spPr>
      </p:pic>
      <p:sp>
        <p:nvSpPr>
          <p:cNvPr id="8" name="TextBox 8"/>
          <p:cNvSpPr txBox="1"/>
          <p:nvPr/>
        </p:nvSpPr>
        <p:spPr>
          <a:xfrm>
            <a:off x="1276216" y="4572468"/>
            <a:ext cx="6259121" cy="2561924"/>
          </a:xfrm>
          <a:prstGeom prst="rect">
            <a:avLst/>
          </a:prstGeom>
        </p:spPr>
        <p:txBody>
          <a:bodyPr lIns="0" tIns="0" rIns="0" bIns="0" rtlCol="0" anchor="t">
            <a:spAutoFit/>
          </a:bodyPr>
          <a:lstStyle/>
          <a:p>
            <a:pPr marL="362585" lvl="1" indent="-181610" algn="l">
              <a:lnSpc>
                <a:spcPts val="2320"/>
              </a:lnSpc>
              <a:buFont typeface="Arial" panose="020B0604020202020204"/>
              <a:buChar char="•"/>
            </a:pPr>
            <a:r>
              <a:rPr lang="en-US" sz="1680"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lang="en-US" sz="1680" u="none" strike="noStrike">
              <a:solidFill>
                <a:srgbClr val="FFFFFF"/>
              </a:solidFill>
              <a:latin typeface="DM Sans"/>
              <a:ea typeface="DM Sans"/>
              <a:cs typeface="DM Sans"/>
              <a:sym typeface="DM Sans"/>
            </a:endParaRPr>
          </a:p>
          <a:p>
            <a:pPr algn="l">
              <a:lnSpc>
                <a:spcPts val="2320"/>
              </a:lnSpc>
            </a:pPr>
          </a:p>
          <a:p>
            <a:pPr marL="362585" lvl="1" indent="-181610" algn="l">
              <a:lnSpc>
                <a:spcPts val="2320"/>
              </a:lnSpc>
              <a:buFont typeface="Arial" panose="020B0604020202020204"/>
              <a:buChar char="•"/>
            </a:pPr>
            <a:r>
              <a:rPr lang="en-US" sz="1680"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 Duis vulputate nulla at ante rhoncus, vel efficitur felis condimentum. Proin odio odio.</a:t>
            </a:r>
            <a:endParaRPr lang="en-US" sz="1680" u="none" strike="noStrike">
              <a:solidFill>
                <a:srgbClr val="FFFFFF"/>
              </a:solidFill>
              <a:latin typeface="DM Sans"/>
              <a:ea typeface="DM Sans"/>
              <a:cs typeface="DM Sans"/>
              <a:sym typeface="DM Sans"/>
            </a:endParaRPr>
          </a:p>
          <a:p>
            <a:pPr algn="l">
              <a:lnSpc>
                <a:spcPts val="2320"/>
              </a:lnSpc>
            </a:pPr>
          </a:p>
        </p:txBody>
      </p:sp>
      <p:sp>
        <p:nvSpPr>
          <p:cNvPr id="9" name="Freeform 9"/>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1">
              <a:alphaModFix amt="29000"/>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3"/>
            <a:stretch>
              <a:fillRect t="-99999"/>
            </a:stretch>
          </a:blipFill>
        </p:spPr>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3"/>
            <a:stretch>
              <a:fillRect t="-99999"/>
            </a:stretch>
          </a:blipFill>
        </p:spPr>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3"/>
            <a:stretch>
              <a:fillRect t="-99999"/>
            </a:stretch>
          </a:blipFill>
        </p:spPr>
      </p:sp>
      <p:grpSp>
        <p:nvGrpSpPr>
          <p:cNvPr id="6" name="Group 6"/>
          <p:cNvGrpSpPr/>
          <p:nvPr/>
        </p:nvGrpSpPr>
        <p:grpSpPr>
          <a:xfrm rot="0">
            <a:off x="2290722" y="4206681"/>
            <a:ext cx="4297048" cy="4206015"/>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8"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p>
          </p:txBody>
        </p:sp>
      </p:grpSp>
      <p:grpSp>
        <p:nvGrpSpPr>
          <p:cNvPr id="9" name="Group 9"/>
          <p:cNvGrpSpPr/>
          <p:nvPr/>
        </p:nvGrpSpPr>
        <p:grpSpPr>
          <a:xfrm rot="0">
            <a:off x="6993607" y="4206681"/>
            <a:ext cx="4297048" cy="4206015"/>
            <a:chOff x="0" y="0"/>
            <a:chExt cx="1131733" cy="1107757"/>
          </a:xfrm>
        </p:grpSpPr>
        <p:sp>
          <p:nvSpPr>
            <p:cNvPr id="10"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11"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p>
          </p:txBody>
        </p:sp>
      </p:grpSp>
      <p:grpSp>
        <p:nvGrpSpPr>
          <p:cNvPr id="12" name="Group 12"/>
          <p:cNvGrpSpPr/>
          <p:nvPr/>
        </p:nvGrpSpPr>
        <p:grpSpPr>
          <a:xfrm rot="0">
            <a:off x="11700230" y="4206681"/>
            <a:ext cx="4297048" cy="4206015"/>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p>
          </p:txBody>
        </p:sp>
      </p:gr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6" name="TextBox 16"/>
          <p:cNvSpPr txBox="1"/>
          <p:nvPr/>
        </p:nvSpPr>
        <p:spPr>
          <a:xfrm>
            <a:off x="5045356" y="1718581"/>
            <a:ext cx="8197288" cy="818374"/>
          </a:xfrm>
          <a:prstGeom prst="rect">
            <a:avLst/>
          </a:prstGeom>
        </p:spPr>
        <p:txBody>
          <a:bodyPr lIns="0" tIns="0" rIns="0" bIns="0" rtlCol="0" anchor="t">
            <a:spAutoFit/>
          </a:bodyPr>
          <a:lstStyle/>
          <a:p>
            <a:pPr marL="0" lvl="0" indent="0" algn="ctr">
              <a:lnSpc>
                <a:spcPts val="6450"/>
              </a:lnSpc>
              <a:spcBef>
                <a:spcPct val="0"/>
              </a:spcBef>
            </a:pPr>
            <a:r>
              <a:rPr lang="en-US" sz="5375">
                <a:solidFill>
                  <a:srgbClr val="FFFFFF"/>
                </a:solidFill>
                <a:latin typeface="Now Bold" panose="00000800000000000000"/>
                <a:ea typeface="Now Bold" panose="00000800000000000000"/>
                <a:cs typeface="Now Bold" panose="00000800000000000000"/>
                <a:sym typeface="Now Bold" panose="00000800000000000000"/>
              </a:rPr>
              <a:t>NEXT PROJECT</a:t>
            </a:r>
            <a:endParaRPr lang="en-US" sz="5375">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17" name="TextBox 17"/>
          <p:cNvSpPr txBox="1"/>
          <p:nvPr/>
        </p:nvSpPr>
        <p:spPr>
          <a:xfrm>
            <a:off x="3843721" y="2641730"/>
            <a:ext cx="10596820" cy="790806"/>
          </a:xfrm>
          <a:prstGeom prst="rect">
            <a:avLst/>
          </a:prstGeom>
        </p:spPr>
        <p:txBody>
          <a:bodyPr lIns="0" tIns="0" rIns="0" bIns="0" rtlCol="0" anchor="t">
            <a:spAutoFit/>
          </a:bodyPr>
          <a:lstStyle/>
          <a:p>
            <a:pPr marL="0" lvl="0" indent="0" algn="ctr">
              <a:lnSpc>
                <a:spcPts val="3235"/>
              </a:lnSpc>
              <a:spcBef>
                <a:spcPct val="0"/>
              </a:spcBef>
            </a:pPr>
            <a:r>
              <a:rPr lang="en-US" sz="2345">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lang="en-US" sz="2345">
              <a:solidFill>
                <a:srgbClr val="FFFFFF"/>
              </a:solidFill>
              <a:latin typeface="DM Sans"/>
              <a:ea typeface="DM Sans"/>
              <a:cs typeface="DM Sans"/>
              <a:sym typeface="DM Sans"/>
            </a:endParaRPr>
          </a:p>
        </p:txBody>
      </p:sp>
      <p:sp>
        <p:nvSpPr>
          <p:cNvPr id="18" name="TextBox 18"/>
          <p:cNvSpPr txBox="1"/>
          <p:nvPr/>
        </p:nvSpPr>
        <p:spPr>
          <a:xfrm>
            <a:off x="2711792" y="6262377"/>
            <a:ext cx="3432147" cy="385572"/>
          </a:xfrm>
          <a:prstGeom prst="rect">
            <a:avLst/>
          </a:prstGeom>
        </p:spPr>
        <p:txBody>
          <a:bodyPr lIns="0" tIns="0" rIns="0" bIns="0" rtlCol="0" anchor="t">
            <a:spAutoFit/>
          </a:bodyPr>
          <a:lstStyle/>
          <a:p>
            <a:pPr marL="0" lvl="0" indent="0" algn="ctr">
              <a:lnSpc>
                <a:spcPts val="3175"/>
              </a:lnSpc>
              <a:spcBef>
                <a:spcPct val="0"/>
              </a:spcBef>
            </a:pPr>
            <a:r>
              <a:rPr lang="en-US" sz="2300">
                <a:solidFill>
                  <a:srgbClr val="0071C9"/>
                </a:solidFill>
                <a:latin typeface="DM Sans Bold"/>
                <a:ea typeface="DM Sans Bold"/>
                <a:cs typeface="DM Sans Bold"/>
                <a:sym typeface="DM Sans Bold"/>
              </a:rPr>
              <a:t>Project 1</a:t>
            </a:r>
            <a:endParaRPr lang="en-US" sz="2300">
              <a:solidFill>
                <a:srgbClr val="0071C9"/>
              </a:solidFill>
              <a:latin typeface="DM Sans Bold"/>
              <a:ea typeface="DM Sans Bold"/>
              <a:cs typeface="DM Sans Bold"/>
              <a:sym typeface="DM Sans Bold"/>
            </a:endParaRPr>
          </a:p>
        </p:txBody>
      </p:sp>
      <p:sp>
        <p:nvSpPr>
          <p:cNvPr id="19" name="TextBox 19"/>
          <p:cNvSpPr txBox="1"/>
          <p:nvPr/>
        </p:nvSpPr>
        <p:spPr>
          <a:xfrm>
            <a:off x="7543627" y="6762249"/>
            <a:ext cx="3200745" cy="1367849"/>
          </a:xfrm>
          <a:prstGeom prst="rect">
            <a:avLst/>
          </a:prstGeom>
        </p:spPr>
        <p:txBody>
          <a:bodyPr lIns="0" tIns="0" rIns="0" bIns="0" rtlCol="0" anchor="t">
            <a:spAutoFit/>
          </a:bodyPr>
          <a:lstStyle/>
          <a:p>
            <a:pPr marL="0" lvl="0" indent="0" algn="ctr">
              <a:lnSpc>
                <a:spcPts val="2170"/>
              </a:lnSpc>
              <a:spcBef>
                <a:spcPct val="0"/>
              </a:spcBef>
            </a:pPr>
            <a:r>
              <a:rPr lang="en-US" sz="1570" u="none" strike="noStrik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endParaRPr lang="en-US" sz="1570" u="none" strike="noStrike">
              <a:solidFill>
                <a:srgbClr val="051D40"/>
              </a:solidFill>
              <a:latin typeface="DM Sans"/>
              <a:ea typeface="DM Sans"/>
              <a:cs typeface="DM Sans"/>
              <a:sym typeface="DM Sans"/>
            </a:endParaRPr>
          </a:p>
        </p:txBody>
      </p:sp>
      <p:sp>
        <p:nvSpPr>
          <p:cNvPr id="20" name="TextBox 20"/>
          <p:cNvSpPr txBox="1"/>
          <p:nvPr/>
        </p:nvSpPr>
        <p:spPr>
          <a:xfrm>
            <a:off x="7946418" y="6262377"/>
            <a:ext cx="2395164" cy="385572"/>
          </a:xfrm>
          <a:prstGeom prst="rect">
            <a:avLst/>
          </a:prstGeom>
        </p:spPr>
        <p:txBody>
          <a:bodyPr lIns="0" tIns="0" rIns="0" bIns="0" rtlCol="0" anchor="t">
            <a:spAutoFit/>
          </a:bodyPr>
          <a:lstStyle/>
          <a:p>
            <a:pPr marL="0" lvl="0" indent="0" algn="ctr">
              <a:lnSpc>
                <a:spcPts val="3175"/>
              </a:lnSpc>
              <a:spcBef>
                <a:spcPct val="0"/>
              </a:spcBef>
            </a:pPr>
            <a:r>
              <a:rPr lang="en-US" sz="2300">
                <a:solidFill>
                  <a:srgbClr val="F1945B"/>
                </a:solidFill>
                <a:latin typeface="DM Sans Bold"/>
                <a:ea typeface="DM Sans Bold"/>
                <a:cs typeface="DM Sans Bold"/>
                <a:sym typeface="DM Sans Bold"/>
              </a:rPr>
              <a:t>Project 2</a:t>
            </a:r>
            <a:endParaRPr lang="en-US" sz="2300">
              <a:solidFill>
                <a:srgbClr val="F1945B"/>
              </a:solidFill>
              <a:latin typeface="DM Sans Bold"/>
              <a:ea typeface="DM Sans Bold"/>
              <a:cs typeface="DM Sans Bold"/>
              <a:sym typeface="DM Sans Bold"/>
            </a:endParaRPr>
          </a:p>
        </p:txBody>
      </p:sp>
      <p:sp>
        <p:nvSpPr>
          <p:cNvPr id="21" name="Freeform 21"/>
          <p:cNvSpPr/>
          <p:nvPr/>
        </p:nvSpPr>
        <p:spPr>
          <a:xfrm>
            <a:off x="3728082" y="4615159"/>
            <a:ext cx="1399568" cy="1399568"/>
          </a:xfrm>
          <a:custGeom>
            <a:avLst/>
            <a:gdLst/>
            <a:ahLst/>
            <a:cxnLst/>
            <a:rect l="l" t="t" r="r" b="b"/>
            <a:pathLst>
              <a:path w="1399568" h="1399568">
                <a:moveTo>
                  <a:pt x="0" y="0"/>
                </a:moveTo>
                <a:lnTo>
                  <a:pt x="1399567" y="0"/>
                </a:lnTo>
                <a:lnTo>
                  <a:pt x="1399567" y="1399568"/>
                </a:lnTo>
                <a:lnTo>
                  <a:pt x="0" y="139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13369571" y="4680294"/>
            <a:ext cx="958365" cy="1334433"/>
          </a:xfrm>
          <a:custGeom>
            <a:avLst/>
            <a:gdLst/>
            <a:ahLst/>
            <a:cxnLst/>
            <a:rect l="l" t="t" r="r" b="b"/>
            <a:pathLst>
              <a:path w="958365" h="1334433">
                <a:moveTo>
                  <a:pt x="0" y="0"/>
                </a:moveTo>
                <a:lnTo>
                  <a:pt x="958365" y="0"/>
                </a:lnTo>
                <a:lnTo>
                  <a:pt x="958365" y="1334433"/>
                </a:lnTo>
                <a:lnTo>
                  <a:pt x="0" y="13344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8400786" y="4507372"/>
            <a:ext cx="1482689" cy="1507355"/>
          </a:xfrm>
          <a:custGeom>
            <a:avLst/>
            <a:gdLst/>
            <a:ahLst/>
            <a:cxnLst/>
            <a:rect l="l" t="t" r="r" b="b"/>
            <a:pathLst>
              <a:path w="1482689" h="1507355">
                <a:moveTo>
                  <a:pt x="0" y="0"/>
                </a:moveTo>
                <a:lnTo>
                  <a:pt x="1482689" y="0"/>
                </a:lnTo>
                <a:lnTo>
                  <a:pt x="1482689" y="1507355"/>
                </a:lnTo>
                <a:lnTo>
                  <a:pt x="0" y="15073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12263487" y="6762249"/>
            <a:ext cx="3200745" cy="1367849"/>
          </a:xfrm>
          <a:prstGeom prst="rect">
            <a:avLst/>
          </a:prstGeom>
        </p:spPr>
        <p:txBody>
          <a:bodyPr lIns="0" tIns="0" rIns="0" bIns="0" rtlCol="0" anchor="t">
            <a:spAutoFit/>
          </a:bodyPr>
          <a:lstStyle/>
          <a:p>
            <a:pPr marL="0" lvl="0" indent="0" algn="ctr">
              <a:lnSpc>
                <a:spcPts val="2170"/>
              </a:lnSpc>
              <a:spcBef>
                <a:spcPct val="0"/>
              </a:spcBef>
            </a:pPr>
            <a:r>
              <a:rPr lang="en-US" sz="1570" u="none" strike="noStrik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endParaRPr lang="en-US" sz="1570" u="none" strike="noStrike">
              <a:solidFill>
                <a:srgbClr val="051D40"/>
              </a:solidFill>
              <a:latin typeface="DM Sans"/>
              <a:ea typeface="DM Sans"/>
              <a:cs typeface="DM Sans"/>
              <a:sym typeface="DM Sans"/>
            </a:endParaRPr>
          </a:p>
        </p:txBody>
      </p:sp>
      <p:sp>
        <p:nvSpPr>
          <p:cNvPr id="25" name="TextBox 25"/>
          <p:cNvSpPr txBox="1"/>
          <p:nvPr/>
        </p:nvSpPr>
        <p:spPr>
          <a:xfrm>
            <a:off x="12666278" y="6262377"/>
            <a:ext cx="2395164" cy="385572"/>
          </a:xfrm>
          <a:prstGeom prst="rect">
            <a:avLst/>
          </a:prstGeom>
        </p:spPr>
        <p:txBody>
          <a:bodyPr lIns="0" tIns="0" rIns="0" bIns="0" rtlCol="0" anchor="t">
            <a:spAutoFit/>
          </a:bodyPr>
          <a:lstStyle/>
          <a:p>
            <a:pPr marL="0" lvl="0" indent="0" algn="ctr">
              <a:lnSpc>
                <a:spcPts val="3175"/>
              </a:lnSpc>
              <a:spcBef>
                <a:spcPct val="0"/>
              </a:spcBef>
            </a:pPr>
            <a:r>
              <a:rPr lang="en-US" sz="2300">
                <a:solidFill>
                  <a:srgbClr val="39B54A"/>
                </a:solidFill>
                <a:latin typeface="DM Sans Bold"/>
                <a:ea typeface="DM Sans Bold"/>
                <a:cs typeface="DM Sans Bold"/>
                <a:sym typeface="DM Sans Bold"/>
              </a:rPr>
              <a:t>Project 3</a:t>
            </a:r>
            <a:endParaRPr lang="en-US" sz="2300">
              <a:solidFill>
                <a:srgbClr val="39B54A"/>
              </a:solidFill>
              <a:latin typeface="DM Sans Bold"/>
              <a:ea typeface="DM Sans Bold"/>
              <a:cs typeface="DM Sans Bold"/>
              <a:sym typeface="DM Sans Bold"/>
            </a:endParaRPr>
          </a:p>
        </p:txBody>
      </p:sp>
      <p:sp>
        <p:nvSpPr>
          <p:cNvPr id="26" name="TextBox 26"/>
          <p:cNvSpPr txBox="1"/>
          <p:nvPr/>
        </p:nvSpPr>
        <p:spPr>
          <a:xfrm>
            <a:off x="2840362" y="6762249"/>
            <a:ext cx="3200745" cy="1367849"/>
          </a:xfrm>
          <a:prstGeom prst="rect">
            <a:avLst/>
          </a:prstGeom>
        </p:spPr>
        <p:txBody>
          <a:bodyPr lIns="0" tIns="0" rIns="0" bIns="0" rtlCol="0" anchor="t">
            <a:spAutoFit/>
          </a:bodyPr>
          <a:lstStyle/>
          <a:p>
            <a:pPr marL="0" lvl="0" indent="0" algn="ctr">
              <a:lnSpc>
                <a:spcPts val="2170"/>
              </a:lnSpc>
              <a:spcBef>
                <a:spcPct val="0"/>
              </a:spcBef>
            </a:pPr>
            <a:r>
              <a:rPr lang="en-US" sz="1570" u="none" strike="noStrike">
                <a:solidFill>
                  <a:srgbClr val="051D40"/>
                </a:solidFill>
                <a:latin typeface="DM Sans"/>
                <a:ea typeface="DM Sans"/>
                <a:cs typeface="DM Sans"/>
                <a:sym typeface="DM Sans"/>
              </a:rPr>
              <a:t>Lorem ipsum dolor sit amet, consectetur adipiscing elit. Duis vulputate nulla at ante rhoncus, vel efficitur felis condimentum. Proin odio odio.</a:t>
            </a:r>
            <a:endParaRPr lang="en-US" sz="1570" u="none" strike="noStrike">
              <a:solidFill>
                <a:srgbClr val="051D4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4523064" y="3893230"/>
            <a:ext cx="2845162" cy="4381054"/>
            <a:chOff x="0" y="0"/>
            <a:chExt cx="862412" cy="1327963"/>
          </a:xfrm>
        </p:grpSpPr>
        <p:sp>
          <p:nvSpPr>
            <p:cNvPr id="3" name="Freeform 3"/>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4" name="TextBox 4"/>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p>
          </p:txBody>
        </p:sp>
      </p:grpSp>
      <p:grpSp>
        <p:nvGrpSpPr>
          <p:cNvPr id="5" name="Group 5"/>
          <p:cNvGrpSpPr>
            <a:grpSpLocks noChangeAspect="1"/>
          </p:cNvGrpSpPr>
          <p:nvPr/>
        </p:nvGrpSpPr>
        <p:grpSpPr>
          <a:xfrm rot="0">
            <a:off x="4692484" y="4112787"/>
            <a:ext cx="2448475" cy="2438911"/>
            <a:chOff x="0" y="0"/>
            <a:chExt cx="6502400" cy="6477000"/>
          </a:xfrm>
        </p:grpSpPr>
        <p:sp>
          <p:nvSpPr>
            <p:cNvPr id="6"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
              <a:stretch>
                <a:fillRect l="-24712" r="-24712"/>
              </a:stretch>
            </a:blipFill>
          </p:spPr>
        </p:sp>
        <p:sp>
          <p:nvSpPr>
            <p:cNvPr id="7"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id="8" name="Group 8"/>
          <p:cNvGrpSpPr/>
          <p:nvPr/>
        </p:nvGrpSpPr>
        <p:grpSpPr>
          <a:xfrm rot="0">
            <a:off x="7721419" y="3893230"/>
            <a:ext cx="2845162" cy="4381054"/>
            <a:chOff x="0" y="0"/>
            <a:chExt cx="862412" cy="1327963"/>
          </a:xfrm>
        </p:grpSpPr>
        <p:sp>
          <p:nvSpPr>
            <p:cNvPr id="9" name="Freeform 9"/>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10" name="TextBox 10"/>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p>
          </p:txBody>
        </p:sp>
      </p:grpSp>
      <p:grpSp>
        <p:nvGrpSpPr>
          <p:cNvPr id="11" name="Group 11"/>
          <p:cNvGrpSpPr>
            <a:grpSpLocks noChangeAspect="1"/>
          </p:cNvGrpSpPr>
          <p:nvPr/>
        </p:nvGrpSpPr>
        <p:grpSpPr>
          <a:xfrm rot="0">
            <a:off x="7890839" y="4112787"/>
            <a:ext cx="2448475" cy="2438911"/>
            <a:chOff x="0" y="0"/>
            <a:chExt cx="6502400" cy="6477000"/>
          </a:xfrm>
        </p:grpSpPr>
        <p:sp>
          <p:nvSpPr>
            <p:cNvPr id="12" name="Freeform 1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712" r="-24712"/>
              </a:stretch>
            </a:blipFill>
          </p:spPr>
        </p:sp>
        <p:sp>
          <p:nvSpPr>
            <p:cNvPr id="1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id="14" name="Group 14"/>
          <p:cNvGrpSpPr/>
          <p:nvPr/>
        </p:nvGrpSpPr>
        <p:grpSpPr>
          <a:xfrm rot="0">
            <a:off x="10919774" y="3893230"/>
            <a:ext cx="2845162" cy="4381054"/>
            <a:chOff x="0" y="0"/>
            <a:chExt cx="862412" cy="1327963"/>
          </a:xfrm>
        </p:grpSpPr>
        <p:sp>
          <p:nvSpPr>
            <p:cNvPr id="15" name="Freeform 15"/>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16" name="TextBox 16"/>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p>
          </p:txBody>
        </p:sp>
      </p:grpSp>
      <p:grpSp>
        <p:nvGrpSpPr>
          <p:cNvPr id="17" name="Group 17"/>
          <p:cNvGrpSpPr>
            <a:grpSpLocks noChangeAspect="1"/>
          </p:cNvGrpSpPr>
          <p:nvPr/>
        </p:nvGrpSpPr>
        <p:grpSpPr>
          <a:xfrm rot="0">
            <a:off x="11089194" y="4112787"/>
            <a:ext cx="2448475" cy="2438911"/>
            <a:chOff x="0" y="0"/>
            <a:chExt cx="6502400" cy="6477000"/>
          </a:xfrm>
        </p:grpSpPr>
        <p:sp>
          <p:nvSpPr>
            <p:cNvPr id="18" name="Freeform 1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24999" r="223" b="-24999"/>
              </a:stretch>
            </a:blipFill>
          </p:spPr>
        </p:sp>
        <p:sp>
          <p:nvSpPr>
            <p:cNvPr id="19" name="Freeform 1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id="20" name="Freeform 20"/>
          <p:cNvSpPr/>
          <p:nvPr/>
        </p:nvSpPr>
        <p:spPr>
          <a:xfrm>
            <a:off x="4523064" y="8274283"/>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4"/>
            <a:stretch>
              <a:fillRect t="-86495"/>
            </a:stretch>
          </a:blipFill>
        </p:spPr>
      </p:sp>
      <p:sp>
        <p:nvSpPr>
          <p:cNvPr id="21" name="Freeform 21"/>
          <p:cNvSpPr/>
          <p:nvPr/>
        </p:nvSpPr>
        <p:spPr>
          <a:xfrm>
            <a:off x="7721419" y="8274283"/>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4"/>
            <a:stretch>
              <a:fillRect t="-86495"/>
            </a:stretch>
          </a:blipFill>
        </p:spPr>
      </p:sp>
      <p:sp>
        <p:nvSpPr>
          <p:cNvPr id="22" name="Freeform 22"/>
          <p:cNvSpPr/>
          <p:nvPr/>
        </p:nvSpPr>
        <p:spPr>
          <a:xfrm>
            <a:off x="10919774" y="8274283"/>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4"/>
            <a:stretch>
              <a:fillRect t="-86495"/>
            </a:stretch>
          </a:blipFill>
        </p:spPr>
      </p:sp>
      <p:grpSp>
        <p:nvGrpSpPr>
          <p:cNvPr id="23" name="Group 23"/>
          <p:cNvGrpSpPr/>
          <p:nvPr/>
        </p:nvGrpSpPr>
        <p:grpSpPr>
          <a:xfrm rot="0">
            <a:off x="-690640" y="-1543050"/>
            <a:ext cx="19210521" cy="4453378"/>
            <a:chOff x="0" y="0"/>
            <a:chExt cx="5059561" cy="1172906"/>
          </a:xfrm>
        </p:grpSpPr>
        <p:sp>
          <p:nvSpPr>
            <p:cNvPr id="24" name="Freeform 24"/>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25" name="TextBox 25"/>
            <p:cNvSpPr txBox="1"/>
            <p:nvPr/>
          </p:nvSpPr>
          <p:spPr>
            <a:xfrm>
              <a:off x="0" y="-38100"/>
              <a:ext cx="5059561" cy="1211006"/>
            </a:xfrm>
            <a:prstGeom prst="rect">
              <a:avLst/>
            </a:prstGeom>
          </p:spPr>
          <p:txBody>
            <a:bodyPr lIns="50800" tIns="50800" rIns="50800" bIns="50800" rtlCol="0" anchor="ctr"/>
            <a:lstStyle/>
            <a:p>
              <a:pPr algn="ctr">
                <a:lnSpc>
                  <a:spcPts val="2605"/>
                </a:lnSpc>
              </a:pPr>
            </a:p>
          </p:txBody>
        </p:sp>
      </p:grpSp>
      <p:sp>
        <p:nvSpPr>
          <p:cNvPr id="26" name="TextBox 26"/>
          <p:cNvSpPr txBox="1"/>
          <p:nvPr/>
        </p:nvSpPr>
        <p:spPr>
          <a:xfrm>
            <a:off x="3919280" y="1626663"/>
            <a:ext cx="10450651" cy="733425"/>
          </a:xfrm>
          <a:prstGeom prst="rect">
            <a:avLst/>
          </a:prstGeom>
        </p:spPr>
        <p:txBody>
          <a:bodyPr lIns="0" tIns="0" rIns="0" bIns="0" rtlCol="0" anchor="t">
            <a:spAutoFit/>
          </a:bodyPr>
          <a:lstStyle/>
          <a:p>
            <a:pPr marL="0" lvl="0" indent="0" algn="ctr">
              <a:lnSpc>
                <a:spcPts val="5720"/>
              </a:lnSpc>
              <a:spcBef>
                <a:spcPct val="0"/>
              </a:spcBef>
            </a:pPr>
            <a:r>
              <a:rPr lang="en-US" sz="4765">
                <a:solidFill>
                  <a:srgbClr val="FFFFFF"/>
                </a:solidFill>
                <a:latin typeface="Now Bold" panose="00000800000000000000"/>
                <a:ea typeface="Now Bold" panose="00000800000000000000"/>
                <a:cs typeface="Now Bold" panose="00000800000000000000"/>
                <a:sym typeface="Now Bold" panose="00000800000000000000"/>
              </a:rPr>
              <a:t>OUR TEAM</a:t>
            </a:r>
            <a:endParaRPr lang="en-US" sz="4765">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27" name="TextBox 27"/>
          <p:cNvSpPr txBox="1"/>
          <p:nvPr/>
        </p:nvSpPr>
        <p:spPr>
          <a:xfrm>
            <a:off x="4670331" y="6730047"/>
            <a:ext cx="2470628" cy="741003"/>
          </a:xfrm>
          <a:prstGeom prst="rect">
            <a:avLst/>
          </a:prstGeom>
        </p:spPr>
        <p:txBody>
          <a:bodyPr lIns="0" tIns="0" rIns="0" bIns="0" rtlCol="0" anchor="t">
            <a:spAutoFit/>
          </a:bodyPr>
          <a:lstStyle/>
          <a:p>
            <a:pPr algn="ctr">
              <a:lnSpc>
                <a:spcPts val="2970"/>
              </a:lnSpc>
            </a:pPr>
            <a:r>
              <a:rPr lang="en-US" sz="2475" spc="123">
                <a:solidFill>
                  <a:srgbClr val="FFFBFB"/>
                </a:solidFill>
                <a:latin typeface="DM Sans"/>
                <a:ea typeface="DM Sans"/>
                <a:cs typeface="DM Sans"/>
                <a:sym typeface="DM Sans"/>
              </a:rPr>
              <a:t>Olivia </a:t>
            </a:r>
            <a:endParaRPr lang="en-US" sz="2475" spc="123">
              <a:solidFill>
                <a:srgbClr val="FFFBFB"/>
              </a:solidFill>
              <a:latin typeface="DM Sans"/>
              <a:ea typeface="DM Sans"/>
              <a:cs typeface="DM Sans"/>
              <a:sym typeface="DM Sans"/>
            </a:endParaRPr>
          </a:p>
          <a:p>
            <a:pPr algn="ctr">
              <a:lnSpc>
                <a:spcPts val="2970"/>
              </a:lnSpc>
            </a:pPr>
            <a:r>
              <a:rPr lang="en-US" sz="2475" spc="123">
                <a:solidFill>
                  <a:srgbClr val="FFFBFB"/>
                </a:solidFill>
                <a:latin typeface="DM Sans"/>
                <a:ea typeface="DM Sans"/>
                <a:cs typeface="DM Sans"/>
                <a:sym typeface="DM Sans"/>
              </a:rPr>
              <a:t>Wilson</a:t>
            </a:r>
            <a:endParaRPr lang="en-US" sz="2475" spc="123">
              <a:solidFill>
                <a:srgbClr val="FFFBFB"/>
              </a:solidFill>
              <a:latin typeface="DM Sans"/>
              <a:ea typeface="DM Sans"/>
              <a:cs typeface="DM Sans"/>
              <a:sym typeface="DM Sans"/>
            </a:endParaRPr>
          </a:p>
        </p:txBody>
      </p:sp>
      <p:sp>
        <p:nvSpPr>
          <p:cNvPr id="28" name="TextBox 28"/>
          <p:cNvSpPr txBox="1"/>
          <p:nvPr/>
        </p:nvSpPr>
        <p:spPr>
          <a:xfrm>
            <a:off x="4864407" y="7632887"/>
            <a:ext cx="2082476" cy="275722"/>
          </a:xfrm>
          <a:prstGeom prst="rect">
            <a:avLst/>
          </a:prstGeom>
        </p:spPr>
        <p:txBody>
          <a:bodyPr lIns="0" tIns="0" rIns="0" bIns="0" rtlCol="0" anchor="t">
            <a:spAutoFit/>
          </a:bodyPr>
          <a:lstStyle/>
          <a:p>
            <a:pPr algn="ctr">
              <a:lnSpc>
                <a:spcPts val="2230"/>
              </a:lnSpc>
            </a:pPr>
            <a:r>
              <a:rPr lang="en-US" sz="1855" spc="92">
                <a:solidFill>
                  <a:srgbClr val="4BD1FB"/>
                </a:solidFill>
                <a:latin typeface="DM Sans"/>
                <a:ea typeface="DM Sans"/>
                <a:cs typeface="DM Sans"/>
                <a:sym typeface="DM Sans"/>
              </a:rPr>
              <a:t>Manager</a:t>
            </a:r>
            <a:endParaRPr lang="en-US" sz="1855" spc="92">
              <a:solidFill>
                <a:srgbClr val="4BD1FB"/>
              </a:solidFill>
              <a:latin typeface="DM Sans"/>
              <a:ea typeface="DM Sans"/>
              <a:cs typeface="DM Sans"/>
              <a:sym typeface="DM Sans"/>
            </a:endParaRPr>
          </a:p>
        </p:txBody>
      </p:sp>
      <p:sp>
        <p:nvSpPr>
          <p:cNvPr id="29" name="TextBox 29"/>
          <p:cNvSpPr txBox="1"/>
          <p:nvPr/>
        </p:nvSpPr>
        <p:spPr>
          <a:xfrm>
            <a:off x="8235227" y="6730047"/>
            <a:ext cx="1817546" cy="741003"/>
          </a:xfrm>
          <a:prstGeom prst="rect">
            <a:avLst/>
          </a:prstGeom>
        </p:spPr>
        <p:txBody>
          <a:bodyPr lIns="0" tIns="0" rIns="0" bIns="0" rtlCol="0" anchor="t">
            <a:spAutoFit/>
          </a:bodyPr>
          <a:lstStyle/>
          <a:p>
            <a:pPr algn="ctr">
              <a:lnSpc>
                <a:spcPts val="2970"/>
              </a:lnSpc>
            </a:pPr>
            <a:r>
              <a:rPr lang="en-US" sz="2475" spc="123">
                <a:solidFill>
                  <a:srgbClr val="FFFBFB"/>
                </a:solidFill>
                <a:latin typeface="DM Sans"/>
                <a:ea typeface="DM Sans"/>
                <a:cs typeface="DM Sans"/>
                <a:sym typeface="DM Sans"/>
              </a:rPr>
              <a:t>Donna Stroupe</a:t>
            </a:r>
            <a:endParaRPr lang="en-US" sz="2475" spc="123">
              <a:solidFill>
                <a:srgbClr val="FFFBFB"/>
              </a:solidFill>
              <a:latin typeface="DM Sans"/>
              <a:ea typeface="DM Sans"/>
              <a:cs typeface="DM Sans"/>
              <a:sym typeface="DM Sans"/>
            </a:endParaRPr>
          </a:p>
        </p:txBody>
      </p:sp>
      <p:sp>
        <p:nvSpPr>
          <p:cNvPr id="30" name="TextBox 30"/>
          <p:cNvSpPr txBox="1"/>
          <p:nvPr/>
        </p:nvSpPr>
        <p:spPr>
          <a:xfrm>
            <a:off x="8062762" y="7632887"/>
            <a:ext cx="2082476" cy="275722"/>
          </a:xfrm>
          <a:prstGeom prst="rect">
            <a:avLst/>
          </a:prstGeom>
        </p:spPr>
        <p:txBody>
          <a:bodyPr lIns="0" tIns="0" rIns="0" bIns="0" rtlCol="0" anchor="t">
            <a:spAutoFit/>
          </a:bodyPr>
          <a:lstStyle/>
          <a:p>
            <a:pPr algn="ctr">
              <a:lnSpc>
                <a:spcPts val="2230"/>
              </a:lnSpc>
            </a:pPr>
            <a:r>
              <a:rPr lang="en-US" sz="1855" spc="92">
                <a:solidFill>
                  <a:srgbClr val="4BD1FB"/>
                </a:solidFill>
                <a:latin typeface="DM Sans"/>
                <a:ea typeface="DM Sans"/>
                <a:cs typeface="DM Sans"/>
                <a:sym typeface="DM Sans"/>
              </a:rPr>
              <a:t>Manager</a:t>
            </a:r>
            <a:endParaRPr lang="en-US" sz="1855" spc="92">
              <a:solidFill>
                <a:srgbClr val="4BD1FB"/>
              </a:solidFill>
              <a:latin typeface="DM Sans"/>
              <a:ea typeface="DM Sans"/>
              <a:cs typeface="DM Sans"/>
              <a:sym typeface="DM Sans"/>
            </a:endParaRPr>
          </a:p>
        </p:txBody>
      </p:sp>
      <p:sp>
        <p:nvSpPr>
          <p:cNvPr id="31" name="TextBox 31"/>
          <p:cNvSpPr txBox="1"/>
          <p:nvPr/>
        </p:nvSpPr>
        <p:spPr>
          <a:xfrm>
            <a:off x="11433582" y="6730047"/>
            <a:ext cx="1817546" cy="741003"/>
          </a:xfrm>
          <a:prstGeom prst="rect">
            <a:avLst/>
          </a:prstGeom>
        </p:spPr>
        <p:txBody>
          <a:bodyPr lIns="0" tIns="0" rIns="0" bIns="0" rtlCol="0" anchor="t">
            <a:spAutoFit/>
          </a:bodyPr>
          <a:lstStyle/>
          <a:p>
            <a:pPr algn="ctr">
              <a:lnSpc>
                <a:spcPts val="2970"/>
              </a:lnSpc>
            </a:pPr>
            <a:r>
              <a:rPr lang="en-US" sz="2475" spc="123">
                <a:solidFill>
                  <a:srgbClr val="FFFBFB"/>
                </a:solidFill>
                <a:latin typeface="DM Sans"/>
                <a:ea typeface="DM Sans"/>
                <a:cs typeface="DM Sans"/>
                <a:sym typeface="DM Sans"/>
              </a:rPr>
              <a:t>Claudia Alves</a:t>
            </a:r>
            <a:endParaRPr lang="en-US" sz="2475" spc="123">
              <a:solidFill>
                <a:srgbClr val="FFFBFB"/>
              </a:solidFill>
              <a:latin typeface="DM Sans"/>
              <a:ea typeface="DM Sans"/>
              <a:cs typeface="DM Sans"/>
              <a:sym typeface="DM Sans"/>
            </a:endParaRPr>
          </a:p>
        </p:txBody>
      </p:sp>
      <p:sp>
        <p:nvSpPr>
          <p:cNvPr id="32" name="TextBox 32"/>
          <p:cNvSpPr txBox="1"/>
          <p:nvPr/>
        </p:nvSpPr>
        <p:spPr>
          <a:xfrm>
            <a:off x="11301117" y="7651993"/>
            <a:ext cx="2082476" cy="275722"/>
          </a:xfrm>
          <a:prstGeom prst="rect">
            <a:avLst/>
          </a:prstGeom>
        </p:spPr>
        <p:txBody>
          <a:bodyPr lIns="0" tIns="0" rIns="0" bIns="0" rtlCol="0" anchor="t">
            <a:spAutoFit/>
          </a:bodyPr>
          <a:lstStyle/>
          <a:p>
            <a:pPr algn="ctr">
              <a:lnSpc>
                <a:spcPts val="2230"/>
              </a:lnSpc>
            </a:pPr>
            <a:r>
              <a:rPr lang="en-US" sz="1855" spc="92">
                <a:solidFill>
                  <a:srgbClr val="4BD1FB"/>
                </a:solidFill>
                <a:latin typeface="DM Sans"/>
                <a:ea typeface="DM Sans"/>
                <a:cs typeface="DM Sans"/>
                <a:sym typeface="DM Sans"/>
              </a:rPr>
              <a:t>Business Head</a:t>
            </a:r>
            <a:endParaRPr lang="en-US" sz="1855" spc="92">
              <a:solidFill>
                <a:srgbClr val="4BD1FB"/>
              </a:solidFill>
              <a:latin typeface="DM Sans"/>
              <a:ea typeface="DM Sans"/>
              <a:cs typeface="DM Sans"/>
              <a:sym typeface="DM Sans"/>
            </a:endParaRPr>
          </a:p>
        </p:txBody>
      </p:sp>
      <p:sp>
        <p:nvSpPr>
          <p:cNvPr id="33" name="Freeform 33"/>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Freeform 34"/>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5" name="Freeform 35"/>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6" name="Freeform 36"/>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1">
              <a:alphaModFix amt="20999"/>
              <a:extLst>
                <a:ext uri="{96DAC541-7B7A-43D3-8B79-37D633B846F1}">
                  <asvg:svgBlip xmlns:asvg="http://schemas.microsoft.com/office/drawing/2016/SVG/main" r:embed="rId2"/>
                </a:ext>
              </a:extLst>
            </a:blip>
            <a:stretch>
              <a:fillRect/>
            </a:stretch>
          </a:blipFill>
        </p:spPr>
      </p:sp>
      <p:grpSp>
        <p:nvGrpSpPr>
          <p:cNvPr id="3" name="Group 3"/>
          <p:cNvGrpSpPr>
            <a:grpSpLocks noChangeAspect="1"/>
          </p:cNvGrpSpPr>
          <p:nvPr/>
        </p:nvGrpSpPr>
        <p:grpSpPr>
          <a:xfrm rot="0">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l="-25000" r="-25000"/>
              </a:stretch>
            </a:blipFill>
          </p:spPr>
        </p:sp>
      </p:grpSp>
      <p:sp>
        <p:nvSpPr>
          <p:cNvPr id="5" name="TextBox 5"/>
          <p:cNvSpPr txBox="1"/>
          <p:nvPr/>
        </p:nvSpPr>
        <p:spPr>
          <a:xfrm>
            <a:off x="2255514" y="5730689"/>
            <a:ext cx="9364819" cy="617560"/>
          </a:xfrm>
          <a:prstGeom prst="rect">
            <a:avLst/>
          </a:prstGeom>
        </p:spPr>
        <p:txBody>
          <a:bodyPr lIns="0" tIns="0" rIns="0" bIns="0" rtlCol="0" anchor="t">
            <a:spAutoFit/>
          </a:bodyPr>
          <a:lstStyle/>
          <a:p>
            <a:pPr marL="0" lvl="0" indent="0" algn="l">
              <a:lnSpc>
                <a:spcPts val="5100"/>
              </a:lnSpc>
              <a:spcBef>
                <a:spcPct val="0"/>
              </a:spcBef>
            </a:pPr>
            <a:r>
              <a:rPr lang="en-US" sz="3695">
                <a:solidFill>
                  <a:srgbClr val="4BD1FB"/>
                </a:solidFill>
                <a:latin typeface="DM Sans Bold"/>
                <a:ea typeface="DM Sans Bold"/>
                <a:cs typeface="DM Sans Bold"/>
                <a:sym typeface="DM Sans Bold"/>
              </a:rPr>
              <a:t>Connect with us.</a:t>
            </a:r>
            <a:endParaRPr lang="en-US" sz="3695">
              <a:solidFill>
                <a:srgbClr val="4BD1FB"/>
              </a:solidFill>
              <a:latin typeface="DM Sans Bold"/>
              <a:ea typeface="DM Sans Bold"/>
              <a:cs typeface="DM Sans Bold"/>
              <a:sym typeface="DM Sans Bold"/>
            </a:endParaRPr>
          </a:p>
        </p:txBody>
      </p:sp>
      <p:sp>
        <p:nvSpPr>
          <p:cNvPr id="6" name="TextBox 6"/>
          <p:cNvSpPr txBox="1"/>
          <p:nvPr/>
        </p:nvSpPr>
        <p:spPr>
          <a:xfrm>
            <a:off x="2255514" y="2764429"/>
            <a:ext cx="10434893" cy="2632885"/>
          </a:xfrm>
          <a:prstGeom prst="rect">
            <a:avLst/>
          </a:prstGeom>
        </p:spPr>
        <p:txBody>
          <a:bodyPr lIns="0" tIns="0" rIns="0" bIns="0" rtlCol="0" anchor="t">
            <a:spAutoFit/>
          </a:bodyPr>
          <a:lstStyle/>
          <a:p>
            <a:pPr marL="0" lvl="0" indent="0" algn="l">
              <a:lnSpc>
                <a:spcPts val="10545"/>
              </a:lnSpc>
            </a:pPr>
            <a:r>
              <a:rPr lang="en-US" sz="7530" spc="459">
                <a:solidFill>
                  <a:srgbClr val="FFFFFF"/>
                </a:solidFill>
                <a:latin typeface="Now Bold" panose="00000800000000000000"/>
                <a:ea typeface="Now Bold" panose="00000800000000000000"/>
                <a:cs typeface="Now Bold" panose="00000800000000000000"/>
                <a:sym typeface="Now Bold" panose="00000800000000000000"/>
              </a:rPr>
              <a:t>Thank's For Watching</a:t>
            </a:r>
            <a:endParaRPr lang="en-US" sz="7530" spc="459">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7" name="TextBox 7"/>
          <p:cNvSpPr txBox="1"/>
          <p:nvPr/>
        </p:nvSpPr>
        <p:spPr>
          <a:xfrm>
            <a:off x="3136813" y="1884522"/>
            <a:ext cx="1810574" cy="675207"/>
          </a:xfrm>
          <a:prstGeom prst="rect">
            <a:avLst/>
          </a:prstGeom>
        </p:spPr>
        <p:txBody>
          <a:bodyPr lIns="0" tIns="0" rIns="0" bIns="0" rtlCol="0" anchor="t">
            <a:spAutoFit/>
          </a:bodyPr>
          <a:lstStyle/>
          <a:p>
            <a:pPr algn="l">
              <a:lnSpc>
                <a:spcPts val="2665"/>
              </a:lnSpc>
            </a:pPr>
            <a:r>
              <a:rPr lang="en-US" sz="2165" spc="-43">
                <a:solidFill>
                  <a:srgbClr val="56AEFF"/>
                </a:solidFill>
                <a:latin typeface="DM Sans Italics"/>
                <a:ea typeface="DM Sans Italics"/>
                <a:cs typeface="DM Sans Italics"/>
                <a:sym typeface="DM Sans Italics"/>
              </a:rPr>
              <a:t>Studio Shodwe</a:t>
            </a:r>
            <a:endParaRPr lang="en-US" sz="2165" spc="-43">
              <a:solidFill>
                <a:srgbClr val="56AEFF"/>
              </a:solidFill>
              <a:latin typeface="DM Sans Italics"/>
              <a:ea typeface="DM Sans Italics"/>
              <a:cs typeface="DM Sans Italics"/>
              <a:sym typeface="DM Sans Italics"/>
            </a:endParaRPr>
          </a:p>
        </p:txBody>
      </p:sp>
      <p:sp>
        <p:nvSpPr>
          <p:cNvPr id="8" name="Freeform 8"/>
          <p:cNvSpPr/>
          <p:nvPr/>
        </p:nvSpPr>
        <p:spPr>
          <a:xfrm>
            <a:off x="2264153" y="1800947"/>
            <a:ext cx="720510" cy="835374"/>
          </a:xfrm>
          <a:custGeom>
            <a:avLst/>
            <a:gdLst/>
            <a:ahLst/>
            <a:cxnLst/>
            <a:rect l="l" t="t" r="r" b="b"/>
            <a:pathLst>
              <a:path w="720510" h="835374">
                <a:moveTo>
                  <a:pt x="0" y="0"/>
                </a:moveTo>
                <a:lnTo>
                  <a:pt x="720511" y="0"/>
                </a:lnTo>
                <a:lnTo>
                  <a:pt x="720511" y="835374"/>
                </a:lnTo>
                <a:lnTo>
                  <a:pt x="0" y="835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264153" y="6653048"/>
            <a:ext cx="673858" cy="673858"/>
          </a:xfrm>
          <a:custGeom>
            <a:avLst/>
            <a:gdLst/>
            <a:ahLst/>
            <a:cxnLst/>
            <a:rect l="l" t="t" r="r" b="b"/>
            <a:pathLst>
              <a:path w="673858" h="673858">
                <a:moveTo>
                  <a:pt x="0" y="0"/>
                </a:moveTo>
                <a:lnTo>
                  <a:pt x="673858" y="0"/>
                </a:lnTo>
                <a:lnTo>
                  <a:pt x="673858" y="673858"/>
                </a:lnTo>
                <a:lnTo>
                  <a:pt x="0" y="6738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2255514" y="7632127"/>
            <a:ext cx="682497" cy="682497"/>
          </a:xfrm>
          <a:custGeom>
            <a:avLst/>
            <a:gdLst/>
            <a:ahLst/>
            <a:cxnLst/>
            <a:rect l="l" t="t" r="r" b="b"/>
            <a:pathLst>
              <a:path w="682497" h="682497">
                <a:moveTo>
                  <a:pt x="0" y="0"/>
                </a:moveTo>
                <a:lnTo>
                  <a:pt x="682497" y="0"/>
                </a:lnTo>
                <a:lnTo>
                  <a:pt x="682497" y="682497"/>
                </a:lnTo>
                <a:lnTo>
                  <a:pt x="0" y="682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3101701" y="7755632"/>
            <a:ext cx="5437025" cy="435488"/>
          </a:xfrm>
          <a:prstGeom prst="rect">
            <a:avLst/>
          </a:prstGeom>
        </p:spPr>
        <p:txBody>
          <a:bodyPr lIns="0" tIns="0" rIns="0" bIns="0" rtlCol="0" anchor="t">
            <a:spAutoFit/>
          </a:bodyPr>
          <a:lstStyle/>
          <a:p>
            <a:pPr marL="0" lvl="0" indent="0" algn="l">
              <a:lnSpc>
                <a:spcPts val="3450"/>
              </a:lnSpc>
              <a:spcBef>
                <a:spcPct val="0"/>
              </a:spcBef>
            </a:pPr>
            <a:r>
              <a:rPr lang="en-US" sz="2875" spc="143">
                <a:solidFill>
                  <a:srgbClr val="FFFBFB"/>
                </a:solidFill>
                <a:latin typeface="DM Sans"/>
                <a:ea typeface="DM Sans"/>
                <a:cs typeface="DM Sans"/>
                <a:sym typeface="DM Sans"/>
              </a:rPr>
              <a:t>hello@reallygreatsite.com</a:t>
            </a:r>
            <a:endParaRPr lang="en-US" sz="2875" spc="143">
              <a:solidFill>
                <a:srgbClr val="FFFBFB"/>
              </a:solidFill>
              <a:latin typeface="DM Sans"/>
              <a:ea typeface="DM Sans"/>
              <a:cs typeface="DM Sans"/>
              <a:sym typeface="DM Sans"/>
            </a:endParaRPr>
          </a:p>
        </p:txBody>
      </p:sp>
      <p:sp>
        <p:nvSpPr>
          <p:cNvPr id="12" name="TextBox 12"/>
          <p:cNvSpPr txBox="1"/>
          <p:nvPr/>
        </p:nvSpPr>
        <p:spPr>
          <a:xfrm>
            <a:off x="3101701" y="6804122"/>
            <a:ext cx="3081187" cy="435488"/>
          </a:xfrm>
          <a:prstGeom prst="rect">
            <a:avLst/>
          </a:prstGeom>
        </p:spPr>
        <p:txBody>
          <a:bodyPr lIns="0" tIns="0" rIns="0" bIns="0" rtlCol="0" anchor="t">
            <a:spAutoFit/>
          </a:bodyPr>
          <a:lstStyle/>
          <a:p>
            <a:pPr marL="0" lvl="0" indent="0" algn="l">
              <a:lnSpc>
                <a:spcPts val="3450"/>
              </a:lnSpc>
              <a:spcBef>
                <a:spcPct val="0"/>
              </a:spcBef>
            </a:pPr>
            <a:r>
              <a:rPr lang="en-US" sz="2875" spc="143">
                <a:solidFill>
                  <a:srgbClr val="FFFBFB"/>
                </a:solidFill>
                <a:latin typeface="DM Sans"/>
                <a:ea typeface="DM Sans"/>
                <a:cs typeface="DM Sans"/>
                <a:sym typeface="DM Sans"/>
              </a:rPr>
              <a:t>+123-456-7890</a:t>
            </a:r>
            <a:endParaRPr lang="en-US" sz="2875" spc="143">
              <a:solidFill>
                <a:srgbClr val="FFFBFB"/>
              </a:solidFill>
              <a:latin typeface="DM Sans"/>
              <a:ea typeface="DM Sans"/>
              <a:cs typeface="DM Sans"/>
              <a:sym typeface="DM Sans"/>
            </a:endParaRPr>
          </a:p>
        </p:txBody>
      </p:sp>
      <p:sp>
        <p:nvSpPr>
          <p:cNvPr id="13" name="Freeform 1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1">
              <a:alphaModFix amt="20999"/>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7169" y="3038939"/>
            <a:ext cx="559773" cy="712674"/>
          </a:xfrm>
          <a:custGeom>
            <a:avLst/>
            <a:gdLst/>
            <a:ahLst/>
            <a:cxnLst/>
            <a:rect l="l" t="t" r="r" b="b"/>
            <a:pathLst>
              <a:path w="559773" h="712674">
                <a:moveTo>
                  <a:pt x="0" y="0"/>
                </a:moveTo>
                <a:lnTo>
                  <a:pt x="559773" y="0"/>
                </a:lnTo>
                <a:lnTo>
                  <a:pt x="559773" y="712673"/>
                </a:lnTo>
                <a:lnTo>
                  <a:pt x="0" y="7126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4103957" y="3022795"/>
            <a:ext cx="808743" cy="788157"/>
          </a:xfrm>
          <a:custGeom>
            <a:avLst/>
            <a:gdLst/>
            <a:ahLst/>
            <a:cxnLst/>
            <a:rect l="l" t="t" r="r" b="b"/>
            <a:pathLst>
              <a:path w="808743" h="788157">
                <a:moveTo>
                  <a:pt x="0" y="0"/>
                </a:moveTo>
                <a:lnTo>
                  <a:pt x="808743" y="0"/>
                </a:lnTo>
                <a:lnTo>
                  <a:pt x="808743" y="788157"/>
                </a:lnTo>
                <a:lnTo>
                  <a:pt x="0" y="7881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370343" y="2977353"/>
            <a:ext cx="786583" cy="853295"/>
          </a:xfrm>
          <a:custGeom>
            <a:avLst/>
            <a:gdLst/>
            <a:ahLst/>
            <a:cxnLst/>
            <a:rect l="l" t="t" r="r" b="b"/>
            <a:pathLst>
              <a:path w="786583" h="853295">
                <a:moveTo>
                  <a:pt x="0" y="0"/>
                </a:moveTo>
                <a:lnTo>
                  <a:pt x="786583" y="0"/>
                </a:lnTo>
                <a:lnTo>
                  <a:pt x="786583" y="853295"/>
                </a:lnTo>
                <a:lnTo>
                  <a:pt x="0" y="8532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632011" y="2912843"/>
            <a:ext cx="913512" cy="838770"/>
          </a:xfrm>
          <a:custGeom>
            <a:avLst/>
            <a:gdLst/>
            <a:ahLst/>
            <a:cxnLst/>
            <a:rect l="l" t="t" r="r" b="b"/>
            <a:pathLst>
              <a:path w="913512" h="838770">
                <a:moveTo>
                  <a:pt x="0" y="0"/>
                </a:moveTo>
                <a:lnTo>
                  <a:pt x="913512" y="0"/>
                </a:lnTo>
                <a:lnTo>
                  <a:pt x="913512" y="838769"/>
                </a:lnTo>
                <a:lnTo>
                  <a:pt x="0" y="8387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7872769" y="3069922"/>
            <a:ext cx="629328" cy="760726"/>
          </a:xfrm>
          <a:custGeom>
            <a:avLst/>
            <a:gdLst/>
            <a:ahLst/>
            <a:cxnLst/>
            <a:rect l="l" t="t" r="r" b="b"/>
            <a:pathLst>
              <a:path w="629328" h="760726">
                <a:moveTo>
                  <a:pt x="0" y="0"/>
                </a:moveTo>
                <a:lnTo>
                  <a:pt x="629328" y="0"/>
                </a:lnTo>
                <a:lnTo>
                  <a:pt x="629328" y="760726"/>
                </a:lnTo>
                <a:lnTo>
                  <a:pt x="0" y="7607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335206" y="5494550"/>
            <a:ext cx="699051" cy="799330"/>
          </a:xfrm>
          <a:custGeom>
            <a:avLst/>
            <a:gdLst/>
            <a:ahLst/>
            <a:cxnLst/>
            <a:rect l="l" t="t" r="r" b="b"/>
            <a:pathLst>
              <a:path w="699051" h="799330">
                <a:moveTo>
                  <a:pt x="0" y="0"/>
                </a:moveTo>
                <a:lnTo>
                  <a:pt x="699050" y="0"/>
                </a:lnTo>
                <a:lnTo>
                  <a:pt x="699050" y="799330"/>
                </a:lnTo>
                <a:lnTo>
                  <a:pt x="0" y="7993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4245504" y="5477408"/>
            <a:ext cx="771522" cy="742064"/>
          </a:xfrm>
          <a:custGeom>
            <a:avLst/>
            <a:gdLst/>
            <a:ahLst/>
            <a:cxnLst/>
            <a:rect l="l" t="t" r="r" b="b"/>
            <a:pathLst>
              <a:path w="771522" h="742064">
                <a:moveTo>
                  <a:pt x="0" y="0"/>
                </a:moveTo>
                <a:lnTo>
                  <a:pt x="771522" y="0"/>
                </a:lnTo>
                <a:lnTo>
                  <a:pt x="771522" y="742064"/>
                </a:lnTo>
                <a:lnTo>
                  <a:pt x="0" y="7420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5452121" y="5368865"/>
            <a:ext cx="650497" cy="774401"/>
          </a:xfrm>
          <a:custGeom>
            <a:avLst/>
            <a:gdLst/>
            <a:ahLst/>
            <a:cxnLst/>
            <a:rect l="l" t="t" r="r" b="b"/>
            <a:pathLst>
              <a:path w="650497" h="774401">
                <a:moveTo>
                  <a:pt x="0" y="0"/>
                </a:moveTo>
                <a:lnTo>
                  <a:pt x="650497" y="0"/>
                </a:lnTo>
                <a:lnTo>
                  <a:pt x="650497" y="774401"/>
                </a:lnTo>
                <a:lnTo>
                  <a:pt x="0" y="77440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6701250" y="5445998"/>
            <a:ext cx="758127" cy="672665"/>
          </a:xfrm>
          <a:custGeom>
            <a:avLst/>
            <a:gdLst/>
            <a:ahLst/>
            <a:cxnLst/>
            <a:rect l="l" t="t" r="r" b="b"/>
            <a:pathLst>
              <a:path w="758127" h="672665">
                <a:moveTo>
                  <a:pt x="0" y="0"/>
                </a:moveTo>
                <a:lnTo>
                  <a:pt x="758127" y="0"/>
                </a:lnTo>
                <a:lnTo>
                  <a:pt x="758127" y="672666"/>
                </a:lnTo>
                <a:lnTo>
                  <a:pt x="0" y="67266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7909929" y="5421396"/>
            <a:ext cx="665047" cy="640863"/>
          </a:xfrm>
          <a:custGeom>
            <a:avLst/>
            <a:gdLst/>
            <a:ahLst/>
            <a:cxnLst/>
            <a:rect l="l" t="t" r="r" b="b"/>
            <a:pathLst>
              <a:path w="665047" h="640863">
                <a:moveTo>
                  <a:pt x="0" y="0"/>
                </a:moveTo>
                <a:lnTo>
                  <a:pt x="665047" y="0"/>
                </a:lnTo>
                <a:lnTo>
                  <a:pt x="665047" y="640863"/>
                </a:lnTo>
                <a:lnTo>
                  <a:pt x="0" y="64086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11323032" y="2956026"/>
            <a:ext cx="974926" cy="921748"/>
          </a:xfrm>
          <a:custGeom>
            <a:avLst/>
            <a:gdLst/>
            <a:ahLst/>
            <a:cxnLst/>
            <a:rect l="l" t="t" r="r" b="b"/>
            <a:pathLst>
              <a:path w="974926" h="921748">
                <a:moveTo>
                  <a:pt x="0" y="0"/>
                </a:moveTo>
                <a:lnTo>
                  <a:pt x="974926" y="0"/>
                </a:lnTo>
                <a:lnTo>
                  <a:pt x="974926" y="921749"/>
                </a:lnTo>
                <a:lnTo>
                  <a:pt x="0" y="92174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a:off x="10164526" y="3089097"/>
            <a:ext cx="746819" cy="722377"/>
          </a:xfrm>
          <a:custGeom>
            <a:avLst/>
            <a:gdLst/>
            <a:ahLst/>
            <a:cxnLst/>
            <a:rect l="l" t="t" r="r" b="b"/>
            <a:pathLst>
              <a:path w="746819" h="722377">
                <a:moveTo>
                  <a:pt x="0" y="0"/>
                </a:moveTo>
                <a:lnTo>
                  <a:pt x="746819" y="0"/>
                </a:lnTo>
                <a:lnTo>
                  <a:pt x="746819" y="722377"/>
                </a:lnTo>
                <a:lnTo>
                  <a:pt x="0" y="72237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a:off x="4513541" y="8255981"/>
            <a:ext cx="856802" cy="827204"/>
          </a:xfrm>
          <a:custGeom>
            <a:avLst/>
            <a:gdLst/>
            <a:ahLst/>
            <a:cxnLst/>
            <a:rect l="l" t="t" r="r" b="b"/>
            <a:pathLst>
              <a:path w="856802" h="827204">
                <a:moveTo>
                  <a:pt x="0" y="0"/>
                </a:moveTo>
                <a:lnTo>
                  <a:pt x="856802" y="0"/>
                </a:lnTo>
                <a:lnTo>
                  <a:pt x="856802" y="827204"/>
                </a:lnTo>
                <a:lnTo>
                  <a:pt x="0" y="82720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a:off x="12580863" y="3069922"/>
            <a:ext cx="884649" cy="854089"/>
          </a:xfrm>
          <a:custGeom>
            <a:avLst/>
            <a:gdLst/>
            <a:ahLst/>
            <a:cxnLst/>
            <a:rect l="l" t="t" r="r" b="b"/>
            <a:pathLst>
              <a:path w="884649" h="854089">
                <a:moveTo>
                  <a:pt x="0" y="0"/>
                </a:moveTo>
                <a:lnTo>
                  <a:pt x="884649" y="0"/>
                </a:lnTo>
                <a:lnTo>
                  <a:pt x="884649" y="854089"/>
                </a:lnTo>
                <a:lnTo>
                  <a:pt x="0" y="85408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Freeform 16"/>
          <p:cNvSpPr/>
          <p:nvPr/>
        </p:nvSpPr>
        <p:spPr>
          <a:xfrm>
            <a:off x="9008522" y="5289177"/>
            <a:ext cx="884649" cy="854089"/>
          </a:xfrm>
          <a:custGeom>
            <a:avLst/>
            <a:gdLst/>
            <a:ahLst/>
            <a:cxnLst/>
            <a:rect l="l" t="t" r="r" b="b"/>
            <a:pathLst>
              <a:path w="884649" h="854089">
                <a:moveTo>
                  <a:pt x="0" y="0"/>
                </a:moveTo>
                <a:lnTo>
                  <a:pt x="884650" y="0"/>
                </a:lnTo>
                <a:lnTo>
                  <a:pt x="884650" y="854089"/>
                </a:lnTo>
                <a:lnTo>
                  <a:pt x="0" y="854089"/>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7" name="Freeform 17"/>
          <p:cNvSpPr/>
          <p:nvPr/>
        </p:nvSpPr>
        <p:spPr>
          <a:xfrm>
            <a:off x="10151430" y="5421396"/>
            <a:ext cx="747700" cy="721870"/>
          </a:xfrm>
          <a:custGeom>
            <a:avLst/>
            <a:gdLst/>
            <a:ahLst/>
            <a:cxnLst/>
            <a:rect l="l" t="t" r="r" b="b"/>
            <a:pathLst>
              <a:path w="747700" h="721870">
                <a:moveTo>
                  <a:pt x="0" y="0"/>
                </a:moveTo>
                <a:lnTo>
                  <a:pt x="747700" y="0"/>
                </a:lnTo>
                <a:lnTo>
                  <a:pt x="747700" y="721870"/>
                </a:lnTo>
                <a:lnTo>
                  <a:pt x="0" y="72187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18" name="Freeform 18"/>
          <p:cNvSpPr/>
          <p:nvPr/>
        </p:nvSpPr>
        <p:spPr>
          <a:xfrm>
            <a:off x="11349682" y="5421396"/>
            <a:ext cx="882987" cy="854089"/>
          </a:xfrm>
          <a:custGeom>
            <a:avLst/>
            <a:gdLst/>
            <a:ahLst/>
            <a:cxnLst/>
            <a:rect l="l" t="t" r="r" b="b"/>
            <a:pathLst>
              <a:path w="882987" h="854089">
                <a:moveTo>
                  <a:pt x="0" y="0"/>
                </a:moveTo>
                <a:lnTo>
                  <a:pt x="882987" y="0"/>
                </a:lnTo>
                <a:lnTo>
                  <a:pt x="882987" y="854089"/>
                </a:lnTo>
                <a:lnTo>
                  <a:pt x="0" y="854089"/>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19" name="Freeform 19"/>
          <p:cNvSpPr/>
          <p:nvPr/>
        </p:nvSpPr>
        <p:spPr>
          <a:xfrm>
            <a:off x="12796013" y="5395649"/>
            <a:ext cx="791335" cy="720834"/>
          </a:xfrm>
          <a:custGeom>
            <a:avLst/>
            <a:gdLst/>
            <a:ahLst/>
            <a:cxnLst/>
            <a:rect l="l" t="t" r="r" b="b"/>
            <a:pathLst>
              <a:path w="791335" h="720834">
                <a:moveTo>
                  <a:pt x="0" y="0"/>
                </a:moveTo>
                <a:lnTo>
                  <a:pt x="791334" y="0"/>
                </a:lnTo>
                <a:lnTo>
                  <a:pt x="791334" y="720833"/>
                </a:lnTo>
                <a:lnTo>
                  <a:pt x="0" y="720833"/>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20" name="Freeform 20"/>
          <p:cNvSpPr/>
          <p:nvPr/>
        </p:nvSpPr>
        <p:spPr>
          <a:xfrm>
            <a:off x="12783727" y="6876102"/>
            <a:ext cx="755313" cy="756689"/>
          </a:xfrm>
          <a:custGeom>
            <a:avLst/>
            <a:gdLst/>
            <a:ahLst/>
            <a:cxnLst/>
            <a:rect l="l" t="t" r="r" b="b"/>
            <a:pathLst>
              <a:path w="755313" h="756689">
                <a:moveTo>
                  <a:pt x="0" y="0"/>
                </a:moveTo>
                <a:lnTo>
                  <a:pt x="755313" y="0"/>
                </a:lnTo>
                <a:lnTo>
                  <a:pt x="755313" y="756689"/>
                </a:lnTo>
                <a:lnTo>
                  <a:pt x="0" y="756689"/>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1" name="Freeform 21"/>
          <p:cNvSpPr/>
          <p:nvPr/>
        </p:nvSpPr>
        <p:spPr>
          <a:xfrm>
            <a:off x="5463924" y="7116598"/>
            <a:ext cx="741528" cy="730742"/>
          </a:xfrm>
          <a:custGeom>
            <a:avLst/>
            <a:gdLst/>
            <a:ahLst/>
            <a:cxnLst/>
            <a:rect l="l" t="t" r="r" b="b"/>
            <a:pathLst>
              <a:path w="741528" h="730742">
                <a:moveTo>
                  <a:pt x="0" y="0"/>
                </a:moveTo>
                <a:lnTo>
                  <a:pt x="741528" y="0"/>
                </a:lnTo>
                <a:lnTo>
                  <a:pt x="741528" y="730742"/>
                </a:lnTo>
                <a:lnTo>
                  <a:pt x="0" y="730742"/>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22" name="Freeform 22"/>
          <p:cNvSpPr/>
          <p:nvPr/>
        </p:nvSpPr>
        <p:spPr>
          <a:xfrm>
            <a:off x="3094477" y="4392668"/>
            <a:ext cx="847166" cy="847166"/>
          </a:xfrm>
          <a:custGeom>
            <a:avLst/>
            <a:gdLst/>
            <a:ahLst/>
            <a:cxnLst/>
            <a:rect l="l" t="t" r="r" b="b"/>
            <a:pathLst>
              <a:path w="847166" h="847166">
                <a:moveTo>
                  <a:pt x="0" y="0"/>
                </a:moveTo>
                <a:lnTo>
                  <a:pt x="847166" y="0"/>
                </a:lnTo>
                <a:lnTo>
                  <a:pt x="847166" y="847166"/>
                </a:lnTo>
                <a:lnTo>
                  <a:pt x="0" y="847166"/>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23" name="Freeform 23"/>
          <p:cNvSpPr/>
          <p:nvPr/>
        </p:nvSpPr>
        <p:spPr>
          <a:xfrm>
            <a:off x="10129825" y="7011028"/>
            <a:ext cx="730742" cy="730742"/>
          </a:xfrm>
          <a:custGeom>
            <a:avLst/>
            <a:gdLst/>
            <a:ahLst/>
            <a:cxnLst/>
            <a:rect l="l" t="t" r="r" b="b"/>
            <a:pathLst>
              <a:path w="730742" h="730742">
                <a:moveTo>
                  <a:pt x="0" y="0"/>
                </a:moveTo>
                <a:lnTo>
                  <a:pt x="730742" y="0"/>
                </a:lnTo>
                <a:lnTo>
                  <a:pt x="730742" y="730743"/>
                </a:lnTo>
                <a:lnTo>
                  <a:pt x="0" y="730743"/>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24" name="Freeform 24"/>
          <p:cNvSpPr/>
          <p:nvPr/>
        </p:nvSpPr>
        <p:spPr>
          <a:xfrm>
            <a:off x="6668531" y="4337340"/>
            <a:ext cx="749829" cy="730742"/>
          </a:xfrm>
          <a:custGeom>
            <a:avLst/>
            <a:gdLst/>
            <a:ahLst/>
            <a:cxnLst/>
            <a:rect l="l" t="t" r="r" b="b"/>
            <a:pathLst>
              <a:path w="749829" h="730742">
                <a:moveTo>
                  <a:pt x="0" y="0"/>
                </a:moveTo>
                <a:lnTo>
                  <a:pt x="749829" y="0"/>
                </a:lnTo>
                <a:lnTo>
                  <a:pt x="749829" y="730743"/>
                </a:lnTo>
                <a:lnTo>
                  <a:pt x="0" y="730743"/>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sp>
        <p:nvSpPr>
          <p:cNvPr id="25" name="Freeform 25"/>
          <p:cNvSpPr/>
          <p:nvPr/>
        </p:nvSpPr>
        <p:spPr>
          <a:xfrm>
            <a:off x="7879006" y="7011028"/>
            <a:ext cx="855124" cy="730742"/>
          </a:xfrm>
          <a:custGeom>
            <a:avLst/>
            <a:gdLst/>
            <a:ahLst/>
            <a:cxnLst/>
            <a:rect l="l" t="t" r="r" b="b"/>
            <a:pathLst>
              <a:path w="855124" h="730742">
                <a:moveTo>
                  <a:pt x="0" y="0"/>
                </a:moveTo>
                <a:lnTo>
                  <a:pt x="855124" y="0"/>
                </a:lnTo>
                <a:lnTo>
                  <a:pt x="855124" y="730743"/>
                </a:lnTo>
                <a:lnTo>
                  <a:pt x="0" y="730743"/>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sp>
      <p:sp>
        <p:nvSpPr>
          <p:cNvPr id="26" name="Freeform 26"/>
          <p:cNvSpPr/>
          <p:nvPr/>
        </p:nvSpPr>
        <p:spPr>
          <a:xfrm>
            <a:off x="5399318" y="4392668"/>
            <a:ext cx="674940" cy="730742"/>
          </a:xfrm>
          <a:custGeom>
            <a:avLst/>
            <a:gdLst/>
            <a:ahLst/>
            <a:cxnLst/>
            <a:rect l="l" t="t" r="r" b="b"/>
            <a:pathLst>
              <a:path w="674940" h="730742">
                <a:moveTo>
                  <a:pt x="0" y="0"/>
                </a:moveTo>
                <a:lnTo>
                  <a:pt x="674940" y="0"/>
                </a:lnTo>
                <a:lnTo>
                  <a:pt x="674940" y="730742"/>
                </a:lnTo>
                <a:lnTo>
                  <a:pt x="0" y="730742"/>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27" name="Freeform 27"/>
          <p:cNvSpPr/>
          <p:nvPr/>
        </p:nvSpPr>
        <p:spPr>
          <a:xfrm>
            <a:off x="4245504" y="4392668"/>
            <a:ext cx="637739" cy="730742"/>
          </a:xfrm>
          <a:custGeom>
            <a:avLst/>
            <a:gdLst/>
            <a:ahLst/>
            <a:cxnLst/>
            <a:rect l="l" t="t" r="r" b="b"/>
            <a:pathLst>
              <a:path w="637739" h="730742">
                <a:moveTo>
                  <a:pt x="0" y="0"/>
                </a:moveTo>
                <a:lnTo>
                  <a:pt x="637739" y="0"/>
                </a:lnTo>
                <a:lnTo>
                  <a:pt x="637739" y="730742"/>
                </a:lnTo>
                <a:lnTo>
                  <a:pt x="0" y="730742"/>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sp>
      <p:sp>
        <p:nvSpPr>
          <p:cNvPr id="28" name="Freeform 28"/>
          <p:cNvSpPr/>
          <p:nvPr/>
        </p:nvSpPr>
        <p:spPr>
          <a:xfrm>
            <a:off x="6783404" y="7083506"/>
            <a:ext cx="749829" cy="730742"/>
          </a:xfrm>
          <a:custGeom>
            <a:avLst/>
            <a:gdLst/>
            <a:ahLst/>
            <a:cxnLst/>
            <a:rect l="l" t="t" r="r" b="b"/>
            <a:pathLst>
              <a:path w="749829" h="730742">
                <a:moveTo>
                  <a:pt x="0" y="0"/>
                </a:moveTo>
                <a:lnTo>
                  <a:pt x="749829" y="0"/>
                </a:lnTo>
                <a:lnTo>
                  <a:pt x="749829" y="730742"/>
                </a:lnTo>
                <a:lnTo>
                  <a:pt x="0" y="730742"/>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29" name="Freeform 29"/>
          <p:cNvSpPr/>
          <p:nvPr/>
        </p:nvSpPr>
        <p:spPr>
          <a:xfrm>
            <a:off x="4631265" y="7116598"/>
            <a:ext cx="490262" cy="730742"/>
          </a:xfrm>
          <a:custGeom>
            <a:avLst/>
            <a:gdLst/>
            <a:ahLst/>
            <a:cxnLst/>
            <a:rect l="l" t="t" r="r" b="b"/>
            <a:pathLst>
              <a:path w="490262" h="730742">
                <a:moveTo>
                  <a:pt x="0" y="0"/>
                </a:moveTo>
                <a:lnTo>
                  <a:pt x="490262" y="0"/>
                </a:lnTo>
                <a:lnTo>
                  <a:pt x="490262" y="730742"/>
                </a:lnTo>
                <a:lnTo>
                  <a:pt x="0" y="730742"/>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sp>
      <p:sp>
        <p:nvSpPr>
          <p:cNvPr id="30" name="Freeform 30"/>
          <p:cNvSpPr/>
          <p:nvPr/>
        </p:nvSpPr>
        <p:spPr>
          <a:xfrm>
            <a:off x="3354128" y="8255981"/>
            <a:ext cx="758318" cy="730742"/>
          </a:xfrm>
          <a:custGeom>
            <a:avLst/>
            <a:gdLst/>
            <a:ahLst/>
            <a:cxnLst/>
            <a:rect l="l" t="t" r="r" b="b"/>
            <a:pathLst>
              <a:path w="758318" h="730742">
                <a:moveTo>
                  <a:pt x="0" y="0"/>
                </a:moveTo>
                <a:lnTo>
                  <a:pt x="758318" y="0"/>
                </a:lnTo>
                <a:lnTo>
                  <a:pt x="758318" y="730742"/>
                </a:lnTo>
                <a:lnTo>
                  <a:pt x="0" y="730742"/>
                </a:lnTo>
                <a:lnTo>
                  <a:pt x="0" y="0"/>
                </a:lnTo>
                <a:close/>
              </a:path>
            </a:pathLst>
          </a:custGeom>
          <a:blipFill>
            <a:blip r:embed="rId57">
              <a:extLst>
                <a:ext uri="{96DAC541-7B7A-43D3-8B79-37D633B846F1}">
                  <asvg:svgBlip xmlns:asvg="http://schemas.microsoft.com/office/drawing/2016/SVG/main" r:embed="rId58"/>
                </a:ext>
              </a:extLst>
            </a:blip>
            <a:stretch>
              <a:fillRect/>
            </a:stretch>
          </a:blipFill>
        </p:spPr>
      </p:sp>
      <p:sp>
        <p:nvSpPr>
          <p:cNvPr id="31" name="Freeform 31"/>
          <p:cNvSpPr/>
          <p:nvPr/>
        </p:nvSpPr>
        <p:spPr>
          <a:xfrm>
            <a:off x="10267094" y="4282013"/>
            <a:ext cx="629767" cy="730742"/>
          </a:xfrm>
          <a:custGeom>
            <a:avLst/>
            <a:gdLst/>
            <a:ahLst/>
            <a:cxnLst/>
            <a:rect l="l" t="t" r="r" b="b"/>
            <a:pathLst>
              <a:path w="629767" h="730742">
                <a:moveTo>
                  <a:pt x="0" y="0"/>
                </a:moveTo>
                <a:lnTo>
                  <a:pt x="629767" y="0"/>
                </a:lnTo>
                <a:lnTo>
                  <a:pt x="629767" y="730742"/>
                </a:lnTo>
                <a:lnTo>
                  <a:pt x="0" y="730742"/>
                </a:lnTo>
                <a:lnTo>
                  <a:pt x="0" y="0"/>
                </a:lnTo>
                <a:close/>
              </a:path>
            </a:pathLst>
          </a:custGeom>
          <a:blipFill>
            <a:blip r:embed="rId59">
              <a:extLst>
                <a:ext uri="{96DAC541-7B7A-43D3-8B79-37D633B846F1}">
                  <asvg:svgBlip xmlns:asvg="http://schemas.microsoft.com/office/drawing/2016/SVG/main" r:embed="rId60"/>
                </a:ext>
              </a:extLst>
            </a:blip>
            <a:stretch>
              <a:fillRect/>
            </a:stretch>
          </a:blipFill>
        </p:spPr>
      </p:sp>
      <p:sp>
        <p:nvSpPr>
          <p:cNvPr id="32" name="Freeform 32"/>
          <p:cNvSpPr/>
          <p:nvPr/>
        </p:nvSpPr>
        <p:spPr>
          <a:xfrm>
            <a:off x="11438383" y="4282013"/>
            <a:ext cx="794285" cy="730742"/>
          </a:xfrm>
          <a:custGeom>
            <a:avLst/>
            <a:gdLst/>
            <a:ahLst/>
            <a:cxnLst/>
            <a:rect l="l" t="t" r="r" b="b"/>
            <a:pathLst>
              <a:path w="794285" h="730742">
                <a:moveTo>
                  <a:pt x="0" y="0"/>
                </a:moveTo>
                <a:lnTo>
                  <a:pt x="794286" y="0"/>
                </a:lnTo>
                <a:lnTo>
                  <a:pt x="794286" y="730742"/>
                </a:lnTo>
                <a:lnTo>
                  <a:pt x="0" y="730742"/>
                </a:lnTo>
                <a:lnTo>
                  <a:pt x="0" y="0"/>
                </a:lnTo>
                <a:close/>
              </a:path>
            </a:pathLst>
          </a:custGeom>
          <a:blipFill>
            <a:blip r:embed="rId61">
              <a:extLst>
                <a:ext uri="{96DAC541-7B7A-43D3-8B79-37D633B846F1}">
                  <asvg:svgBlip xmlns:asvg="http://schemas.microsoft.com/office/drawing/2016/SVG/main" r:embed="rId62"/>
                </a:ext>
              </a:extLst>
            </a:blip>
            <a:stretch>
              <a:fillRect/>
            </a:stretch>
          </a:blipFill>
        </p:spPr>
      </p:sp>
      <p:sp>
        <p:nvSpPr>
          <p:cNvPr id="33" name="Freeform 33"/>
          <p:cNvSpPr/>
          <p:nvPr/>
        </p:nvSpPr>
        <p:spPr>
          <a:xfrm>
            <a:off x="7725714" y="4392668"/>
            <a:ext cx="1033479" cy="620087"/>
          </a:xfrm>
          <a:custGeom>
            <a:avLst/>
            <a:gdLst/>
            <a:ahLst/>
            <a:cxnLst/>
            <a:rect l="l" t="t" r="r" b="b"/>
            <a:pathLst>
              <a:path w="1033479" h="620087">
                <a:moveTo>
                  <a:pt x="0" y="0"/>
                </a:moveTo>
                <a:lnTo>
                  <a:pt x="1033478" y="0"/>
                </a:lnTo>
                <a:lnTo>
                  <a:pt x="1033478" y="620087"/>
                </a:lnTo>
                <a:lnTo>
                  <a:pt x="0" y="620087"/>
                </a:lnTo>
                <a:lnTo>
                  <a:pt x="0" y="0"/>
                </a:lnTo>
                <a:close/>
              </a:path>
            </a:pathLst>
          </a:custGeom>
          <a:blipFill>
            <a:blip r:embed="rId63">
              <a:extLst>
                <a:ext uri="{96DAC541-7B7A-43D3-8B79-37D633B846F1}">
                  <asvg:svgBlip xmlns:asvg="http://schemas.microsoft.com/office/drawing/2016/SVG/main" r:embed="rId64"/>
                </a:ext>
              </a:extLst>
            </a:blip>
            <a:stretch>
              <a:fillRect/>
            </a:stretch>
          </a:blipFill>
        </p:spPr>
      </p:sp>
      <p:sp>
        <p:nvSpPr>
          <p:cNvPr id="34" name="Freeform 34"/>
          <p:cNvSpPr/>
          <p:nvPr/>
        </p:nvSpPr>
        <p:spPr>
          <a:xfrm>
            <a:off x="12796013" y="4282013"/>
            <a:ext cx="730742" cy="730742"/>
          </a:xfrm>
          <a:custGeom>
            <a:avLst/>
            <a:gdLst/>
            <a:ahLst/>
            <a:cxnLst/>
            <a:rect l="l" t="t" r="r" b="b"/>
            <a:pathLst>
              <a:path w="730742" h="730742">
                <a:moveTo>
                  <a:pt x="0" y="0"/>
                </a:moveTo>
                <a:lnTo>
                  <a:pt x="730742" y="0"/>
                </a:lnTo>
                <a:lnTo>
                  <a:pt x="730742" y="730742"/>
                </a:lnTo>
                <a:lnTo>
                  <a:pt x="0" y="730742"/>
                </a:lnTo>
                <a:lnTo>
                  <a:pt x="0" y="0"/>
                </a:lnTo>
                <a:close/>
              </a:path>
            </a:pathLst>
          </a:custGeom>
          <a:blipFill>
            <a:blip r:embed="rId65">
              <a:extLst>
                <a:ext uri="{96DAC541-7B7A-43D3-8B79-37D633B846F1}">
                  <asvg:svgBlip xmlns:asvg="http://schemas.microsoft.com/office/drawing/2016/SVG/main" r:embed="rId66"/>
                </a:ext>
              </a:extLst>
            </a:blip>
            <a:stretch>
              <a:fillRect/>
            </a:stretch>
          </a:blipFill>
        </p:spPr>
      </p:sp>
      <p:sp>
        <p:nvSpPr>
          <p:cNvPr id="35" name="Freeform 35"/>
          <p:cNvSpPr/>
          <p:nvPr/>
        </p:nvSpPr>
        <p:spPr>
          <a:xfrm>
            <a:off x="9141632" y="4282013"/>
            <a:ext cx="580608" cy="730742"/>
          </a:xfrm>
          <a:custGeom>
            <a:avLst/>
            <a:gdLst/>
            <a:ahLst/>
            <a:cxnLst/>
            <a:rect l="l" t="t" r="r" b="b"/>
            <a:pathLst>
              <a:path w="580608" h="730742">
                <a:moveTo>
                  <a:pt x="0" y="0"/>
                </a:moveTo>
                <a:lnTo>
                  <a:pt x="580608" y="0"/>
                </a:lnTo>
                <a:lnTo>
                  <a:pt x="580608" y="730742"/>
                </a:lnTo>
                <a:lnTo>
                  <a:pt x="0" y="730742"/>
                </a:lnTo>
                <a:lnTo>
                  <a:pt x="0" y="0"/>
                </a:lnTo>
                <a:close/>
              </a:path>
            </a:pathLst>
          </a:custGeom>
          <a:blipFill>
            <a:blip r:embed="rId67">
              <a:extLst>
                <a:ext uri="{96DAC541-7B7A-43D3-8B79-37D633B846F1}">
                  <asvg:svgBlip xmlns:asvg="http://schemas.microsoft.com/office/drawing/2016/SVG/main" r:embed="rId68"/>
                </a:ext>
              </a:extLst>
            </a:blip>
            <a:stretch>
              <a:fillRect/>
            </a:stretch>
          </a:blipFill>
        </p:spPr>
      </p:sp>
      <p:sp>
        <p:nvSpPr>
          <p:cNvPr id="36" name="Freeform 36"/>
          <p:cNvSpPr/>
          <p:nvPr/>
        </p:nvSpPr>
        <p:spPr>
          <a:xfrm>
            <a:off x="3354128" y="7116598"/>
            <a:ext cx="749829" cy="730742"/>
          </a:xfrm>
          <a:custGeom>
            <a:avLst/>
            <a:gdLst/>
            <a:ahLst/>
            <a:cxnLst/>
            <a:rect l="l" t="t" r="r" b="b"/>
            <a:pathLst>
              <a:path w="749829" h="730742">
                <a:moveTo>
                  <a:pt x="0" y="0"/>
                </a:moveTo>
                <a:lnTo>
                  <a:pt x="749829" y="0"/>
                </a:lnTo>
                <a:lnTo>
                  <a:pt x="749829" y="730742"/>
                </a:lnTo>
                <a:lnTo>
                  <a:pt x="0" y="730742"/>
                </a:lnTo>
                <a:lnTo>
                  <a:pt x="0" y="0"/>
                </a:lnTo>
                <a:close/>
              </a:path>
            </a:pathLst>
          </a:custGeom>
          <a:blipFill>
            <a:blip r:embed="rId69">
              <a:extLst>
                <a:ext uri="{96DAC541-7B7A-43D3-8B79-37D633B846F1}">
                  <asvg:svgBlip xmlns:asvg="http://schemas.microsoft.com/office/drawing/2016/SVG/main" r:embed="rId70"/>
                </a:ext>
              </a:extLst>
            </a:blip>
            <a:stretch>
              <a:fillRect/>
            </a:stretch>
          </a:blipFill>
        </p:spPr>
      </p:sp>
      <p:sp>
        <p:nvSpPr>
          <p:cNvPr id="37" name="Freeform 37"/>
          <p:cNvSpPr/>
          <p:nvPr/>
        </p:nvSpPr>
        <p:spPr>
          <a:xfrm>
            <a:off x="11531936" y="6889075"/>
            <a:ext cx="607181" cy="730742"/>
          </a:xfrm>
          <a:custGeom>
            <a:avLst/>
            <a:gdLst/>
            <a:ahLst/>
            <a:cxnLst/>
            <a:rect l="l" t="t" r="r" b="b"/>
            <a:pathLst>
              <a:path w="607181" h="730742">
                <a:moveTo>
                  <a:pt x="0" y="0"/>
                </a:moveTo>
                <a:lnTo>
                  <a:pt x="607180" y="0"/>
                </a:lnTo>
                <a:lnTo>
                  <a:pt x="607180" y="730743"/>
                </a:lnTo>
                <a:lnTo>
                  <a:pt x="0" y="730743"/>
                </a:lnTo>
                <a:lnTo>
                  <a:pt x="0" y="0"/>
                </a:lnTo>
                <a:close/>
              </a:path>
            </a:pathLst>
          </a:custGeom>
          <a:blipFill>
            <a:blip r:embed="rId71">
              <a:extLst>
                <a:ext uri="{96DAC541-7B7A-43D3-8B79-37D633B846F1}">
                  <asvg:svgBlip xmlns:asvg="http://schemas.microsoft.com/office/drawing/2016/SVG/main" r:embed="rId72"/>
                </a:ext>
              </a:extLst>
            </a:blip>
            <a:stretch>
              <a:fillRect/>
            </a:stretch>
          </a:blipFill>
        </p:spPr>
      </p:sp>
      <p:sp>
        <p:nvSpPr>
          <p:cNvPr id="38" name="Freeform 38"/>
          <p:cNvSpPr/>
          <p:nvPr/>
        </p:nvSpPr>
        <p:spPr>
          <a:xfrm>
            <a:off x="9037908" y="7011028"/>
            <a:ext cx="788056" cy="730742"/>
          </a:xfrm>
          <a:custGeom>
            <a:avLst/>
            <a:gdLst/>
            <a:ahLst/>
            <a:cxnLst/>
            <a:rect l="l" t="t" r="r" b="b"/>
            <a:pathLst>
              <a:path w="788056" h="730742">
                <a:moveTo>
                  <a:pt x="0" y="0"/>
                </a:moveTo>
                <a:lnTo>
                  <a:pt x="788056" y="0"/>
                </a:lnTo>
                <a:lnTo>
                  <a:pt x="788056" y="730743"/>
                </a:lnTo>
                <a:lnTo>
                  <a:pt x="0" y="730743"/>
                </a:lnTo>
                <a:lnTo>
                  <a:pt x="0" y="0"/>
                </a:lnTo>
                <a:close/>
              </a:path>
            </a:pathLst>
          </a:custGeom>
          <a:blipFill>
            <a:blip r:embed="rId73">
              <a:extLst>
                <a:ext uri="{96DAC541-7B7A-43D3-8B79-37D633B846F1}">
                  <asvg:svgBlip xmlns:asvg="http://schemas.microsoft.com/office/drawing/2016/SVG/main" r:embed="rId74"/>
                </a:ext>
              </a:extLst>
            </a:blip>
            <a:stretch>
              <a:fillRect/>
            </a:stretch>
          </a:blipFill>
        </p:spPr>
      </p:sp>
      <p:sp>
        <p:nvSpPr>
          <p:cNvPr id="39" name="Freeform 39"/>
          <p:cNvSpPr/>
          <p:nvPr/>
        </p:nvSpPr>
        <p:spPr>
          <a:xfrm>
            <a:off x="5579909" y="8161679"/>
            <a:ext cx="988698" cy="950948"/>
          </a:xfrm>
          <a:custGeom>
            <a:avLst/>
            <a:gdLst/>
            <a:ahLst/>
            <a:cxnLst/>
            <a:rect l="l" t="t" r="r" b="b"/>
            <a:pathLst>
              <a:path w="988698" h="950948">
                <a:moveTo>
                  <a:pt x="0" y="0"/>
                </a:moveTo>
                <a:lnTo>
                  <a:pt x="988698" y="0"/>
                </a:lnTo>
                <a:lnTo>
                  <a:pt x="988698" y="950948"/>
                </a:lnTo>
                <a:lnTo>
                  <a:pt x="0" y="950948"/>
                </a:lnTo>
                <a:lnTo>
                  <a:pt x="0" y="0"/>
                </a:lnTo>
                <a:close/>
              </a:path>
            </a:pathLst>
          </a:custGeom>
          <a:blipFill>
            <a:blip r:embed="rId75">
              <a:extLst>
                <a:ext uri="{96DAC541-7B7A-43D3-8B79-37D633B846F1}">
                  <asvg:svgBlip xmlns:asvg="http://schemas.microsoft.com/office/drawing/2016/SVG/main" r:embed="rId76"/>
                </a:ext>
              </a:extLst>
            </a:blip>
            <a:stretch>
              <a:fillRect/>
            </a:stretch>
          </a:blipFill>
        </p:spPr>
      </p:sp>
      <p:sp>
        <p:nvSpPr>
          <p:cNvPr id="40" name="Freeform 40"/>
          <p:cNvSpPr/>
          <p:nvPr/>
        </p:nvSpPr>
        <p:spPr>
          <a:xfrm>
            <a:off x="6826331" y="8139065"/>
            <a:ext cx="932103" cy="944119"/>
          </a:xfrm>
          <a:custGeom>
            <a:avLst/>
            <a:gdLst/>
            <a:ahLst/>
            <a:cxnLst/>
            <a:rect l="l" t="t" r="r" b="b"/>
            <a:pathLst>
              <a:path w="932103" h="944119">
                <a:moveTo>
                  <a:pt x="0" y="0"/>
                </a:moveTo>
                <a:lnTo>
                  <a:pt x="932103" y="0"/>
                </a:lnTo>
                <a:lnTo>
                  <a:pt x="932103" y="944120"/>
                </a:lnTo>
                <a:lnTo>
                  <a:pt x="0" y="944120"/>
                </a:lnTo>
                <a:lnTo>
                  <a:pt x="0" y="0"/>
                </a:lnTo>
                <a:close/>
              </a:path>
            </a:pathLst>
          </a:custGeom>
          <a:blipFill>
            <a:blip r:embed="rId77">
              <a:extLst>
                <a:ext uri="{96DAC541-7B7A-43D3-8B79-37D633B846F1}">
                  <asvg:svgBlip xmlns:asvg="http://schemas.microsoft.com/office/drawing/2016/SVG/main" r:embed="rId78"/>
                </a:ext>
              </a:extLst>
            </a:blip>
            <a:stretch>
              <a:fillRect/>
            </a:stretch>
          </a:blipFill>
        </p:spPr>
      </p:sp>
      <p:sp>
        <p:nvSpPr>
          <p:cNvPr id="41" name="Freeform 41"/>
          <p:cNvSpPr/>
          <p:nvPr/>
        </p:nvSpPr>
        <p:spPr>
          <a:xfrm>
            <a:off x="8073958" y="8198663"/>
            <a:ext cx="856276" cy="845378"/>
          </a:xfrm>
          <a:custGeom>
            <a:avLst/>
            <a:gdLst/>
            <a:ahLst/>
            <a:cxnLst/>
            <a:rect l="l" t="t" r="r" b="b"/>
            <a:pathLst>
              <a:path w="856276" h="845378">
                <a:moveTo>
                  <a:pt x="0" y="0"/>
                </a:moveTo>
                <a:lnTo>
                  <a:pt x="856277" y="0"/>
                </a:lnTo>
                <a:lnTo>
                  <a:pt x="856277" y="845378"/>
                </a:lnTo>
                <a:lnTo>
                  <a:pt x="0" y="845378"/>
                </a:lnTo>
                <a:lnTo>
                  <a:pt x="0" y="0"/>
                </a:lnTo>
                <a:close/>
              </a:path>
            </a:pathLst>
          </a:custGeom>
          <a:blipFill>
            <a:blip r:embed="rId79">
              <a:extLst>
                <a:ext uri="{96DAC541-7B7A-43D3-8B79-37D633B846F1}">
                  <asvg:svgBlip xmlns:asvg="http://schemas.microsoft.com/office/drawing/2016/SVG/main" r:embed="rId80"/>
                </a:ext>
              </a:extLst>
            </a:blip>
            <a:stretch>
              <a:fillRect/>
            </a:stretch>
          </a:blipFill>
        </p:spPr>
      </p:sp>
      <p:sp>
        <p:nvSpPr>
          <p:cNvPr id="42" name="Freeform 42"/>
          <p:cNvSpPr/>
          <p:nvPr/>
        </p:nvSpPr>
        <p:spPr>
          <a:xfrm>
            <a:off x="9090672" y="8108253"/>
            <a:ext cx="750693" cy="878470"/>
          </a:xfrm>
          <a:custGeom>
            <a:avLst/>
            <a:gdLst/>
            <a:ahLst/>
            <a:cxnLst/>
            <a:rect l="l" t="t" r="r" b="b"/>
            <a:pathLst>
              <a:path w="750693" h="878470">
                <a:moveTo>
                  <a:pt x="0" y="0"/>
                </a:moveTo>
                <a:lnTo>
                  <a:pt x="750693" y="0"/>
                </a:lnTo>
                <a:lnTo>
                  <a:pt x="750693" y="878470"/>
                </a:lnTo>
                <a:lnTo>
                  <a:pt x="0" y="878470"/>
                </a:lnTo>
                <a:lnTo>
                  <a:pt x="0" y="0"/>
                </a:lnTo>
                <a:close/>
              </a:path>
            </a:pathLst>
          </a:custGeom>
          <a:blipFill>
            <a:blip r:embed="rId81">
              <a:extLst>
                <a:ext uri="{96DAC541-7B7A-43D3-8B79-37D633B846F1}">
                  <asvg:svgBlip xmlns:asvg="http://schemas.microsoft.com/office/drawing/2016/SVG/main" r:embed="rId82"/>
                </a:ext>
              </a:extLst>
            </a:blip>
            <a:stretch>
              <a:fillRect/>
            </a:stretch>
          </a:blipFill>
        </p:spPr>
      </p:sp>
      <p:sp>
        <p:nvSpPr>
          <p:cNvPr id="43" name="Freeform 43"/>
          <p:cNvSpPr/>
          <p:nvPr/>
        </p:nvSpPr>
        <p:spPr>
          <a:xfrm>
            <a:off x="12796013" y="7989042"/>
            <a:ext cx="913343" cy="878470"/>
          </a:xfrm>
          <a:custGeom>
            <a:avLst/>
            <a:gdLst/>
            <a:ahLst/>
            <a:cxnLst/>
            <a:rect l="l" t="t" r="r" b="b"/>
            <a:pathLst>
              <a:path w="913343" h="878470">
                <a:moveTo>
                  <a:pt x="0" y="0"/>
                </a:moveTo>
                <a:lnTo>
                  <a:pt x="913343" y="0"/>
                </a:lnTo>
                <a:lnTo>
                  <a:pt x="913343" y="878470"/>
                </a:lnTo>
                <a:lnTo>
                  <a:pt x="0" y="878470"/>
                </a:lnTo>
                <a:lnTo>
                  <a:pt x="0" y="0"/>
                </a:lnTo>
                <a:close/>
              </a:path>
            </a:pathLst>
          </a:custGeom>
          <a:blipFill>
            <a:blip r:embed="rId83">
              <a:extLst>
                <a:ext uri="{96DAC541-7B7A-43D3-8B79-37D633B846F1}">
                  <asvg:svgBlip xmlns:asvg="http://schemas.microsoft.com/office/drawing/2016/SVG/main" r:embed="rId84"/>
                </a:ext>
              </a:extLst>
            </a:blip>
            <a:stretch>
              <a:fillRect/>
            </a:stretch>
          </a:blipFill>
        </p:spPr>
      </p:sp>
      <p:sp>
        <p:nvSpPr>
          <p:cNvPr id="44" name="Freeform 44"/>
          <p:cNvSpPr/>
          <p:nvPr/>
        </p:nvSpPr>
        <p:spPr>
          <a:xfrm>
            <a:off x="11438383" y="8081197"/>
            <a:ext cx="882477" cy="905526"/>
          </a:xfrm>
          <a:custGeom>
            <a:avLst/>
            <a:gdLst/>
            <a:ahLst/>
            <a:cxnLst/>
            <a:rect l="l" t="t" r="r" b="b"/>
            <a:pathLst>
              <a:path w="882477" h="905526">
                <a:moveTo>
                  <a:pt x="0" y="0"/>
                </a:moveTo>
                <a:lnTo>
                  <a:pt x="882477" y="0"/>
                </a:lnTo>
                <a:lnTo>
                  <a:pt x="882477" y="905526"/>
                </a:lnTo>
                <a:lnTo>
                  <a:pt x="0" y="905526"/>
                </a:lnTo>
                <a:lnTo>
                  <a:pt x="0" y="0"/>
                </a:lnTo>
                <a:close/>
              </a:path>
            </a:pathLst>
          </a:custGeom>
          <a:blipFill>
            <a:blip r:embed="rId85">
              <a:extLst>
                <a:ext uri="{96DAC541-7B7A-43D3-8B79-37D633B846F1}">
                  <asvg:svgBlip xmlns:asvg="http://schemas.microsoft.com/office/drawing/2016/SVG/main" r:embed="rId86"/>
                </a:ext>
              </a:extLst>
            </a:blip>
            <a:stretch>
              <a:fillRect/>
            </a:stretch>
          </a:blipFill>
        </p:spPr>
      </p:sp>
      <p:sp>
        <p:nvSpPr>
          <p:cNvPr id="45" name="Freeform 45"/>
          <p:cNvSpPr/>
          <p:nvPr/>
        </p:nvSpPr>
        <p:spPr>
          <a:xfrm>
            <a:off x="10035585" y="8198663"/>
            <a:ext cx="835494" cy="835494"/>
          </a:xfrm>
          <a:custGeom>
            <a:avLst/>
            <a:gdLst/>
            <a:ahLst/>
            <a:cxnLst/>
            <a:rect l="l" t="t" r="r" b="b"/>
            <a:pathLst>
              <a:path w="835494" h="835494">
                <a:moveTo>
                  <a:pt x="0" y="0"/>
                </a:moveTo>
                <a:lnTo>
                  <a:pt x="835495" y="0"/>
                </a:lnTo>
                <a:lnTo>
                  <a:pt x="835495" y="835495"/>
                </a:lnTo>
                <a:lnTo>
                  <a:pt x="0" y="835495"/>
                </a:lnTo>
                <a:lnTo>
                  <a:pt x="0" y="0"/>
                </a:lnTo>
                <a:close/>
              </a:path>
            </a:pathLst>
          </a:custGeom>
          <a:blipFill>
            <a:blip r:embed="rId87">
              <a:extLst>
                <a:ext uri="{96DAC541-7B7A-43D3-8B79-37D633B846F1}">
                  <asvg:svgBlip xmlns:asvg="http://schemas.microsoft.com/office/drawing/2016/SVG/main" r:embed="rId88"/>
                </a:ext>
              </a:extLst>
            </a:blip>
            <a:stretch>
              <a:fillRect/>
            </a:stretch>
          </a:blipFill>
        </p:spPr>
      </p:sp>
      <p:sp>
        <p:nvSpPr>
          <p:cNvPr id="46" name="Freeform 46"/>
          <p:cNvSpPr/>
          <p:nvPr/>
        </p:nvSpPr>
        <p:spPr>
          <a:xfrm>
            <a:off x="13871969" y="3193269"/>
            <a:ext cx="749829" cy="730742"/>
          </a:xfrm>
          <a:custGeom>
            <a:avLst/>
            <a:gdLst/>
            <a:ahLst/>
            <a:cxnLst/>
            <a:rect l="l" t="t" r="r" b="b"/>
            <a:pathLst>
              <a:path w="749829" h="730742">
                <a:moveTo>
                  <a:pt x="0" y="0"/>
                </a:moveTo>
                <a:lnTo>
                  <a:pt x="749829" y="0"/>
                </a:lnTo>
                <a:lnTo>
                  <a:pt x="749829" y="730742"/>
                </a:lnTo>
                <a:lnTo>
                  <a:pt x="0" y="730742"/>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sp>
        <p:nvSpPr>
          <p:cNvPr id="47" name="Freeform 47"/>
          <p:cNvSpPr/>
          <p:nvPr/>
        </p:nvSpPr>
        <p:spPr>
          <a:xfrm>
            <a:off x="13834344" y="4262810"/>
            <a:ext cx="858333" cy="805272"/>
          </a:xfrm>
          <a:custGeom>
            <a:avLst/>
            <a:gdLst/>
            <a:ahLst/>
            <a:cxnLst/>
            <a:rect l="l" t="t" r="r" b="b"/>
            <a:pathLst>
              <a:path w="858333" h="805272">
                <a:moveTo>
                  <a:pt x="0" y="0"/>
                </a:moveTo>
                <a:lnTo>
                  <a:pt x="858333" y="0"/>
                </a:lnTo>
                <a:lnTo>
                  <a:pt x="858333" y="805273"/>
                </a:lnTo>
                <a:lnTo>
                  <a:pt x="0" y="805273"/>
                </a:lnTo>
                <a:lnTo>
                  <a:pt x="0" y="0"/>
                </a:lnTo>
                <a:close/>
              </a:path>
            </a:pathLst>
          </a:custGeom>
          <a:blipFill>
            <a:blip r:embed="rId89">
              <a:extLst>
                <a:ext uri="{96DAC541-7B7A-43D3-8B79-37D633B846F1}">
                  <asvg:svgBlip xmlns:asvg="http://schemas.microsoft.com/office/drawing/2016/SVG/main" r:embed="rId90"/>
                </a:ext>
              </a:extLst>
            </a:blip>
            <a:stretch>
              <a:fillRect/>
            </a:stretch>
          </a:blipFill>
        </p:spPr>
      </p:sp>
      <p:sp>
        <p:nvSpPr>
          <p:cNvPr id="48" name="Freeform 48"/>
          <p:cNvSpPr/>
          <p:nvPr/>
        </p:nvSpPr>
        <p:spPr>
          <a:xfrm>
            <a:off x="14037745" y="5339670"/>
            <a:ext cx="683787" cy="803596"/>
          </a:xfrm>
          <a:custGeom>
            <a:avLst/>
            <a:gdLst/>
            <a:ahLst/>
            <a:cxnLst/>
            <a:rect l="l" t="t" r="r" b="b"/>
            <a:pathLst>
              <a:path w="683787" h="803596">
                <a:moveTo>
                  <a:pt x="0" y="0"/>
                </a:moveTo>
                <a:lnTo>
                  <a:pt x="683787" y="0"/>
                </a:lnTo>
                <a:lnTo>
                  <a:pt x="683787" y="803596"/>
                </a:lnTo>
                <a:lnTo>
                  <a:pt x="0" y="803596"/>
                </a:lnTo>
                <a:lnTo>
                  <a:pt x="0" y="0"/>
                </a:lnTo>
                <a:close/>
              </a:path>
            </a:pathLst>
          </a:custGeom>
          <a:blipFill>
            <a:blip r:embed="rId91">
              <a:extLst>
                <a:ext uri="{96DAC541-7B7A-43D3-8B79-37D633B846F1}">
                  <asvg:svgBlip xmlns:asvg="http://schemas.microsoft.com/office/drawing/2016/SVG/main" r:embed="rId92"/>
                </a:ext>
              </a:extLst>
            </a:blip>
            <a:stretch>
              <a:fillRect/>
            </a:stretch>
          </a:blipFill>
        </p:spPr>
      </p:sp>
      <p:sp>
        <p:nvSpPr>
          <p:cNvPr id="49" name="Freeform 49"/>
          <p:cNvSpPr/>
          <p:nvPr/>
        </p:nvSpPr>
        <p:spPr>
          <a:xfrm>
            <a:off x="14037745" y="6876102"/>
            <a:ext cx="730742" cy="730742"/>
          </a:xfrm>
          <a:custGeom>
            <a:avLst/>
            <a:gdLst/>
            <a:ahLst/>
            <a:cxnLst/>
            <a:rect l="l" t="t" r="r" b="b"/>
            <a:pathLst>
              <a:path w="730742" h="730742">
                <a:moveTo>
                  <a:pt x="0" y="0"/>
                </a:moveTo>
                <a:lnTo>
                  <a:pt x="730742" y="0"/>
                </a:lnTo>
                <a:lnTo>
                  <a:pt x="730742" y="730742"/>
                </a:lnTo>
                <a:lnTo>
                  <a:pt x="0" y="730742"/>
                </a:lnTo>
                <a:lnTo>
                  <a:pt x="0" y="0"/>
                </a:lnTo>
                <a:close/>
              </a:path>
            </a:pathLst>
          </a:custGeom>
          <a:blipFill>
            <a:blip r:embed="rId65">
              <a:extLst>
                <a:ext uri="{96DAC541-7B7A-43D3-8B79-37D633B846F1}">
                  <asvg:svgBlip xmlns:asvg="http://schemas.microsoft.com/office/drawing/2016/SVG/main" r:embed="rId66"/>
                </a:ext>
              </a:extLst>
            </a:blip>
            <a:stretch>
              <a:fillRect/>
            </a:stretch>
          </a:blipFill>
        </p:spPr>
      </p:sp>
      <p:sp>
        <p:nvSpPr>
          <p:cNvPr id="50" name="Freeform 50"/>
          <p:cNvSpPr/>
          <p:nvPr/>
        </p:nvSpPr>
        <p:spPr>
          <a:xfrm>
            <a:off x="13964691" y="7989042"/>
            <a:ext cx="756841" cy="803596"/>
          </a:xfrm>
          <a:custGeom>
            <a:avLst/>
            <a:gdLst/>
            <a:ahLst/>
            <a:cxnLst/>
            <a:rect l="l" t="t" r="r" b="b"/>
            <a:pathLst>
              <a:path w="756841" h="803596">
                <a:moveTo>
                  <a:pt x="0" y="0"/>
                </a:moveTo>
                <a:lnTo>
                  <a:pt x="756841" y="0"/>
                </a:lnTo>
                <a:lnTo>
                  <a:pt x="756841" y="803596"/>
                </a:lnTo>
                <a:lnTo>
                  <a:pt x="0" y="803596"/>
                </a:lnTo>
                <a:lnTo>
                  <a:pt x="0" y="0"/>
                </a:lnTo>
                <a:close/>
              </a:path>
            </a:pathLst>
          </a:custGeom>
          <a:blipFill>
            <a:blip r:embed="rId93">
              <a:extLst>
                <a:ext uri="{96DAC541-7B7A-43D3-8B79-37D633B846F1}">
                  <asvg:svgBlip xmlns:asvg="http://schemas.microsoft.com/office/drawing/2016/SVG/main" r:embed="rId94"/>
                </a:ext>
              </a:extLst>
            </a:blip>
            <a:stretch>
              <a:fillRect/>
            </a:stretch>
          </a:blipFill>
        </p:spPr>
      </p:sp>
      <p:sp>
        <p:nvSpPr>
          <p:cNvPr id="51" name="Freeform 51"/>
          <p:cNvSpPr/>
          <p:nvPr/>
        </p:nvSpPr>
        <p:spPr>
          <a:xfrm>
            <a:off x="9019023" y="2926160"/>
            <a:ext cx="893991" cy="981428"/>
          </a:xfrm>
          <a:custGeom>
            <a:avLst/>
            <a:gdLst/>
            <a:ahLst/>
            <a:cxnLst/>
            <a:rect l="l" t="t" r="r" b="b"/>
            <a:pathLst>
              <a:path w="893991" h="981428">
                <a:moveTo>
                  <a:pt x="0" y="0"/>
                </a:moveTo>
                <a:lnTo>
                  <a:pt x="893991" y="0"/>
                </a:lnTo>
                <a:lnTo>
                  <a:pt x="893991" y="981428"/>
                </a:lnTo>
                <a:lnTo>
                  <a:pt x="0" y="981428"/>
                </a:lnTo>
                <a:lnTo>
                  <a:pt x="0" y="0"/>
                </a:lnTo>
                <a:close/>
              </a:path>
            </a:pathLst>
          </a:custGeom>
          <a:blipFill>
            <a:blip r:embed="rId95">
              <a:extLst>
                <a:ext uri="{96DAC541-7B7A-43D3-8B79-37D633B846F1}">
                  <asvg:svgBlip xmlns:asvg="http://schemas.microsoft.com/office/drawing/2016/SVG/main" r:embed="rId96"/>
                </a:ext>
              </a:extLst>
            </a:blip>
            <a:stretch>
              <a:fillRect/>
            </a:stretch>
          </a:blipFill>
        </p:spPr>
      </p:sp>
      <p:sp>
        <p:nvSpPr>
          <p:cNvPr id="52" name="TextBox 52"/>
          <p:cNvSpPr txBox="1"/>
          <p:nvPr/>
        </p:nvSpPr>
        <p:spPr>
          <a:xfrm>
            <a:off x="3919280" y="1626663"/>
            <a:ext cx="10450651" cy="733425"/>
          </a:xfrm>
          <a:prstGeom prst="rect">
            <a:avLst/>
          </a:prstGeom>
        </p:spPr>
        <p:txBody>
          <a:bodyPr lIns="0" tIns="0" rIns="0" bIns="0" rtlCol="0" anchor="t">
            <a:spAutoFit/>
          </a:bodyPr>
          <a:lstStyle/>
          <a:p>
            <a:pPr marL="0" lvl="0" indent="0" algn="ctr">
              <a:lnSpc>
                <a:spcPts val="5720"/>
              </a:lnSpc>
              <a:spcBef>
                <a:spcPct val="0"/>
              </a:spcBef>
            </a:pPr>
            <a:r>
              <a:rPr lang="en-US" sz="4765">
                <a:solidFill>
                  <a:srgbClr val="145DA0"/>
                </a:solidFill>
                <a:latin typeface="Now Bold" panose="00000800000000000000"/>
                <a:ea typeface="Now Bold" panose="00000800000000000000"/>
                <a:cs typeface="Now Bold" panose="00000800000000000000"/>
                <a:sym typeface="Now Bold" panose="00000800000000000000"/>
              </a:rPr>
              <a:t>RESOURCE PAGE</a:t>
            </a:r>
            <a:endParaRPr lang="en-US" sz="4765">
              <a:solidFill>
                <a:srgbClr val="145DA0"/>
              </a:solidFill>
              <a:latin typeface="Now Bold" panose="00000800000000000000"/>
              <a:ea typeface="Now Bold" panose="00000800000000000000"/>
              <a:cs typeface="Now Bold" panose="00000800000000000000"/>
              <a:sym typeface="Now Bold" panose="000008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0">
            <a:off x="2986405" y="3084195"/>
            <a:ext cx="2613025" cy="2505710"/>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rot="0">
            <a:off x="5844540" y="3084195"/>
            <a:ext cx="2613025" cy="2505710"/>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sp>
      <p:grpSp>
        <p:nvGrpSpPr>
          <p:cNvPr id="10" name="Group 10"/>
          <p:cNvGrpSpPr/>
          <p:nvPr/>
        </p:nvGrpSpPr>
        <p:grpSpPr>
          <a:xfrm rot="0">
            <a:off x="2986405" y="5870575"/>
            <a:ext cx="2613025" cy="2600325"/>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5"/>
                </a:lnSpc>
              </a:p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sp>
      <p:grpSp>
        <p:nvGrpSpPr>
          <p:cNvPr id="14" name="Group 14"/>
          <p:cNvGrpSpPr/>
          <p:nvPr/>
        </p:nvGrpSpPr>
        <p:grpSpPr>
          <a:xfrm rot="0">
            <a:off x="5844540" y="5870575"/>
            <a:ext cx="2613025" cy="2600325"/>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5"/>
                </a:lnSpc>
              </a:p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sp>
      <p:grpSp>
        <p:nvGrpSpPr>
          <p:cNvPr id="18" name="Group 18"/>
          <p:cNvGrpSpPr>
            <a:grpSpLocks noChangeAspect="1"/>
          </p:cNvGrpSpPr>
          <p:nvPr/>
        </p:nvGrpSpPr>
        <p:grpSpPr>
          <a:xfrm rot="0">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20" name="Group 20"/>
          <p:cNvGrpSpPr>
            <a:grpSpLocks noChangeAspect="1"/>
          </p:cNvGrpSpPr>
          <p:nvPr/>
        </p:nvGrpSpPr>
        <p:grpSpPr>
          <a:xfrm rot="0">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1"/>
              <a:stretch>
                <a:fillRect l="-36659" r="-36659"/>
              </a:stretch>
            </a:blipFill>
          </p:spPr>
        </p:sp>
      </p:grpSp>
      <p:grpSp>
        <p:nvGrpSpPr>
          <p:cNvPr id="22" name="Group 22"/>
          <p:cNvGrpSpPr/>
          <p:nvPr/>
        </p:nvGrpSpPr>
        <p:grpSpPr>
          <a:xfrm rot="0">
            <a:off x="8705215" y="3084195"/>
            <a:ext cx="2613025" cy="2485390"/>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sp>
      <p:grpSp>
        <p:nvGrpSpPr>
          <p:cNvPr id="26" name="Group 26"/>
          <p:cNvGrpSpPr/>
          <p:nvPr/>
        </p:nvGrpSpPr>
        <p:grpSpPr>
          <a:xfrm rot="0">
            <a:off x="8705215" y="5870575"/>
            <a:ext cx="2613025" cy="2600325"/>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5"/>
                </a:lnSpc>
              </a:pPr>
            </a:p>
          </p:txBody>
        </p:sp>
      </p:gr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TextBox 31"/>
          <p:cNvSpPr txBox="1"/>
          <p:nvPr/>
        </p:nvSpPr>
        <p:spPr>
          <a:xfrm>
            <a:off x="2986667" y="1698193"/>
            <a:ext cx="8437330" cy="1233805"/>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56AEFF"/>
                </a:solidFill>
                <a:latin typeface="Now Bold" panose="00000800000000000000"/>
                <a:ea typeface="Now Bold" panose="00000800000000000000"/>
                <a:cs typeface="Now Bold" panose="00000800000000000000"/>
                <a:sym typeface="Now Bold" panose="00000800000000000000"/>
              </a:rPr>
              <a:t>CONTENTS</a:t>
            </a:r>
            <a:endParaRPr lang="en-US" sz="8020">
              <a:solidFill>
                <a:srgbClr val="56AEFF"/>
              </a:solidFill>
              <a:latin typeface="Now Bold" panose="00000800000000000000"/>
              <a:ea typeface="Now Bold" panose="00000800000000000000"/>
              <a:cs typeface="Now Bold" panose="00000800000000000000"/>
              <a:sym typeface="Now Bold" panose="00000800000000000000"/>
            </a:endParaRPr>
          </a:p>
        </p:txBody>
      </p:sp>
      <p:sp>
        <p:nvSpPr>
          <p:cNvPr id="32" name="TextBox 32"/>
          <p:cNvSpPr txBox="1"/>
          <p:nvPr/>
        </p:nvSpPr>
        <p:spPr>
          <a:xfrm>
            <a:off x="3133964" y="4795854"/>
            <a:ext cx="2318467" cy="334010"/>
          </a:xfrm>
          <a:prstGeom prst="rect">
            <a:avLst/>
          </a:prstGeom>
        </p:spPr>
        <p:txBody>
          <a:bodyPr lIns="0" tIns="0" rIns="0" bIns="0" rtlCol="0" anchor="t">
            <a:spAutoFit/>
          </a:bodyPr>
          <a:lstStyle/>
          <a:p>
            <a:pPr algn="ctr">
              <a:lnSpc>
                <a:spcPts val="2605"/>
              </a:lnSpc>
            </a:pPr>
            <a:r>
              <a:rPr lang="en-US" sz="2650">
                <a:solidFill>
                  <a:srgbClr val="FFFFFF"/>
                </a:solidFill>
                <a:latin typeface="DM Sans"/>
                <a:ea typeface="DM Sans"/>
                <a:cs typeface="DM Sans"/>
                <a:sym typeface="DM Sans"/>
              </a:rPr>
              <a:t>ACTIVITIES</a:t>
            </a:r>
            <a:endParaRPr lang="en-US" sz="2650">
              <a:solidFill>
                <a:srgbClr val="FFFFFF"/>
              </a:solidFill>
              <a:latin typeface="DM Sans"/>
              <a:ea typeface="DM Sans"/>
              <a:cs typeface="DM Sans"/>
              <a:sym typeface="DM Sans"/>
            </a:endParaRP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5"/>
              </a:lnSpc>
            </a:pPr>
            <a:r>
              <a:rPr lang="en-US" sz="5735">
                <a:solidFill>
                  <a:srgbClr val="FFFFFF"/>
                </a:solidFill>
                <a:latin typeface="DM Sans Bold"/>
                <a:ea typeface="DM Sans Bold"/>
                <a:cs typeface="DM Sans Bold"/>
                <a:sym typeface="DM Sans Bold"/>
              </a:rPr>
              <a:t>01</a:t>
            </a:r>
            <a:endParaRPr lang="en-US" sz="5735">
              <a:solidFill>
                <a:srgbClr val="FFFFFF"/>
              </a:solidFill>
              <a:latin typeface="DM Sans Bold"/>
              <a:ea typeface="DM Sans Bold"/>
              <a:cs typeface="DM Sans Bold"/>
              <a:sym typeface="DM Sans Bold"/>
            </a:endParaRPr>
          </a:p>
        </p:txBody>
      </p:sp>
      <p:sp>
        <p:nvSpPr>
          <p:cNvPr id="34" name="TextBox 34"/>
          <p:cNvSpPr txBox="1"/>
          <p:nvPr/>
        </p:nvSpPr>
        <p:spPr>
          <a:xfrm>
            <a:off x="5991861" y="4795854"/>
            <a:ext cx="2318467" cy="334010"/>
          </a:xfrm>
          <a:prstGeom prst="rect">
            <a:avLst/>
          </a:prstGeom>
        </p:spPr>
        <p:txBody>
          <a:bodyPr lIns="0" tIns="0" rIns="0" bIns="0" rtlCol="0" anchor="t">
            <a:spAutoFit/>
          </a:bodyPr>
          <a:lstStyle/>
          <a:p>
            <a:pPr algn="ctr">
              <a:lnSpc>
                <a:spcPts val="2605"/>
              </a:lnSpc>
            </a:pPr>
            <a:r>
              <a:rPr lang="en-US" sz="2650" b="1">
                <a:solidFill>
                  <a:srgbClr val="FFFFFF"/>
                </a:solidFill>
                <a:latin typeface="DM Sans"/>
                <a:ea typeface="DM Sans"/>
                <a:cs typeface="DM Sans"/>
                <a:sym typeface="DM Sans"/>
              </a:rPr>
              <a:t>CHALLENEGES</a:t>
            </a:r>
            <a:endParaRPr lang="en-US" sz="2650" b="1">
              <a:solidFill>
                <a:srgbClr val="FFFFFF"/>
              </a:solidFill>
              <a:latin typeface="DM Sans"/>
              <a:ea typeface="DM Sans"/>
              <a:cs typeface="DM Sans"/>
              <a:sym typeface="DM Sans"/>
            </a:endParaRP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5"/>
              </a:lnSpc>
            </a:pPr>
            <a:r>
              <a:rPr lang="en-US" sz="5735">
                <a:solidFill>
                  <a:srgbClr val="FFFFFF"/>
                </a:solidFill>
                <a:latin typeface="DM Sans Bold"/>
                <a:ea typeface="DM Sans Bold"/>
                <a:cs typeface="DM Sans Bold"/>
                <a:sym typeface="DM Sans Bold"/>
              </a:rPr>
              <a:t>02</a:t>
            </a:r>
            <a:endParaRPr lang="en-US" sz="5735">
              <a:solidFill>
                <a:srgbClr val="FFFFFF"/>
              </a:solidFill>
              <a:latin typeface="DM Sans Bold"/>
              <a:ea typeface="DM Sans Bold"/>
              <a:cs typeface="DM Sans Bold"/>
              <a:sym typeface="DM Sans Bold"/>
            </a:endParaRP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5"/>
              </a:lnSpc>
            </a:pPr>
            <a:r>
              <a:rPr lang="en-US" sz="5735">
                <a:solidFill>
                  <a:srgbClr val="FFFFFF"/>
                </a:solidFill>
                <a:latin typeface="DM Sans Bold"/>
                <a:ea typeface="DM Sans Bold"/>
                <a:cs typeface="DM Sans Bold"/>
                <a:sym typeface="DM Sans Bold"/>
              </a:rPr>
              <a:t>04</a:t>
            </a:r>
            <a:endParaRPr lang="en-US" sz="5735">
              <a:solidFill>
                <a:srgbClr val="FFFFFF"/>
              </a:solidFill>
              <a:latin typeface="DM Sans Bold"/>
              <a:ea typeface="DM Sans Bold"/>
              <a:cs typeface="DM Sans Bold"/>
              <a:sym typeface="DM Sans Bold"/>
            </a:endParaRPr>
          </a:p>
        </p:txBody>
      </p:sp>
      <p:sp>
        <p:nvSpPr>
          <p:cNvPr id="38" name="TextBox 38"/>
          <p:cNvSpPr txBox="1"/>
          <p:nvPr/>
        </p:nvSpPr>
        <p:spPr>
          <a:xfrm>
            <a:off x="5991861" y="7582446"/>
            <a:ext cx="2318467" cy="334010"/>
          </a:xfrm>
          <a:prstGeom prst="rect">
            <a:avLst/>
          </a:prstGeom>
        </p:spPr>
        <p:txBody>
          <a:bodyPr lIns="0" tIns="0" rIns="0" bIns="0" rtlCol="0" anchor="t">
            <a:spAutoFit/>
          </a:bodyPr>
          <a:lstStyle/>
          <a:p>
            <a:pPr algn="ctr">
              <a:lnSpc>
                <a:spcPts val="2605"/>
              </a:lnSpc>
            </a:pPr>
            <a:r>
              <a:rPr lang="en-US" sz="2650">
                <a:solidFill>
                  <a:srgbClr val="FFFFFF"/>
                </a:solidFill>
                <a:latin typeface="DM Sans"/>
                <a:ea typeface="DM Sans"/>
                <a:cs typeface="DM Sans"/>
                <a:sym typeface="DM Sans"/>
              </a:rPr>
              <a:t>CONCLUSION</a:t>
            </a:r>
            <a:endParaRPr lang="en-US" sz="2650">
              <a:solidFill>
                <a:srgbClr val="FFFFFF"/>
              </a:solidFill>
              <a:latin typeface="DM Sans"/>
              <a:ea typeface="DM Sans"/>
              <a:cs typeface="DM Sans"/>
              <a:sym typeface="DM Sans"/>
            </a:endParaRP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5"/>
              </a:lnSpc>
            </a:pPr>
            <a:r>
              <a:rPr lang="en-US" sz="5735">
                <a:solidFill>
                  <a:srgbClr val="FFFFFF"/>
                </a:solidFill>
                <a:latin typeface="DM Sans Bold"/>
                <a:ea typeface="DM Sans Bold"/>
                <a:cs typeface="DM Sans Bold"/>
                <a:sym typeface="DM Sans Bold"/>
              </a:rPr>
              <a:t>05</a:t>
            </a:r>
            <a:endParaRPr lang="en-US" sz="5735">
              <a:solidFill>
                <a:srgbClr val="FFFFFF"/>
              </a:solidFill>
              <a:latin typeface="DM Sans Bold"/>
              <a:ea typeface="DM Sans Bold"/>
              <a:cs typeface="DM Sans Bold"/>
              <a:sym typeface="DM Sans Bold"/>
            </a:endParaRPr>
          </a:p>
        </p:txBody>
      </p:sp>
      <p:sp>
        <p:nvSpPr>
          <p:cNvPr id="40" name="TextBox 40"/>
          <p:cNvSpPr txBox="1"/>
          <p:nvPr/>
        </p:nvSpPr>
        <p:spPr>
          <a:xfrm>
            <a:off x="8852572" y="4795854"/>
            <a:ext cx="2318467" cy="334010"/>
          </a:xfrm>
          <a:prstGeom prst="rect">
            <a:avLst/>
          </a:prstGeom>
        </p:spPr>
        <p:txBody>
          <a:bodyPr lIns="0" tIns="0" rIns="0" bIns="0" rtlCol="0" anchor="t">
            <a:spAutoFit/>
          </a:bodyPr>
          <a:lstStyle/>
          <a:p>
            <a:pPr algn="ctr">
              <a:lnSpc>
                <a:spcPts val="2605"/>
              </a:lnSpc>
            </a:pPr>
            <a:r>
              <a:rPr lang="en-US" sz="2690">
                <a:solidFill>
                  <a:srgbClr val="FFFFFF"/>
                </a:solidFill>
                <a:latin typeface="DM Sans"/>
                <a:ea typeface="DM Sans"/>
                <a:cs typeface="DM Sans"/>
                <a:sym typeface="DM Sans"/>
              </a:rPr>
              <a:t>SOLUTIONS</a:t>
            </a:r>
            <a:endParaRPr lang="en-US" sz="2690">
              <a:solidFill>
                <a:srgbClr val="FFFFFF"/>
              </a:solidFill>
              <a:latin typeface="DM Sans"/>
              <a:ea typeface="DM Sans"/>
              <a:cs typeface="DM Sans"/>
              <a:sym typeface="DM Sans"/>
            </a:endParaRPr>
          </a:p>
        </p:txBody>
      </p:sp>
      <p:sp>
        <p:nvSpPr>
          <p:cNvPr id="41" name="TextBox 41"/>
          <p:cNvSpPr txBox="1"/>
          <p:nvPr/>
        </p:nvSpPr>
        <p:spPr>
          <a:xfrm>
            <a:off x="9166578" y="3225902"/>
            <a:ext cx="1690455" cy="973796"/>
          </a:xfrm>
          <a:prstGeom prst="rect">
            <a:avLst/>
          </a:prstGeom>
        </p:spPr>
        <p:txBody>
          <a:bodyPr lIns="0" tIns="0" rIns="0" bIns="0" rtlCol="0" anchor="t">
            <a:spAutoFit/>
          </a:bodyPr>
          <a:lstStyle/>
          <a:p>
            <a:pPr algn="ctr">
              <a:lnSpc>
                <a:spcPts val="7915"/>
              </a:lnSpc>
            </a:pPr>
            <a:r>
              <a:rPr lang="en-US" sz="5735">
                <a:solidFill>
                  <a:srgbClr val="FFFFFF"/>
                </a:solidFill>
                <a:latin typeface="DM Sans Bold"/>
                <a:ea typeface="DM Sans Bold"/>
                <a:cs typeface="DM Sans Bold"/>
                <a:sym typeface="DM Sans Bold"/>
              </a:rPr>
              <a:t>03</a:t>
            </a:r>
            <a:endParaRPr lang="en-US" sz="5735">
              <a:solidFill>
                <a:srgbClr val="FFFFFF"/>
              </a:solidFill>
              <a:latin typeface="DM Sans Bold"/>
              <a:ea typeface="DM Sans Bold"/>
              <a:cs typeface="DM Sans Bold"/>
              <a:sym typeface="DM Sans Bold"/>
            </a:endParaRPr>
          </a:p>
        </p:txBody>
      </p:sp>
      <p:sp>
        <p:nvSpPr>
          <p:cNvPr id="42" name="TextBox 42"/>
          <p:cNvSpPr txBox="1"/>
          <p:nvPr/>
        </p:nvSpPr>
        <p:spPr>
          <a:xfrm>
            <a:off x="8852572" y="7582446"/>
            <a:ext cx="2318467" cy="334010"/>
          </a:xfrm>
          <a:prstGeom prst="rect">
            <a:avLst/>
          </a:prstGeom>
        </p:spPr>
        <p:txBody>
          <a:bodyPr lIns="0" tIns="0" rIns="0" bIns="0" rtlCol="0" anchor="t">
            <a:spAutoFit/>
          </a:bodyPr>
          <a:lstStyle/>
          <a:p>
            <a:pPr algn="ctr">
              <a:lnSpc>
                <a:spcPts val="2605"/>
              </a:lnSpc>
            </a:pPr>
            <a:r>
              <a:rPr lang="en-US" sz="2650">
                <a:solidFill>
                  <a:srgbClr val="FFFFFF"/>
                </a:solidFill>
                <a:latin typeface="DM Sans"/>
                <a:ea typeface="DM Sans"/>
                <a:cs typeface="DM Sans"/>
                <a:sym typeface="DM Sans"/>
              </a:rPr>
              <a:t>REFERENECS</a:t>
            </a:r>
            <a:endParaRPr lang="en-US" sz="2650">
              <a:solidFill>
                <a:srgbClr val="FFFFFF"/>
              </a:solidFill>
              <a:latin typeface="DM Sans"/>
              <a:ea typeface="DM Sans"/>
              <a:cs typeface="DM Sans"/>
              <a:sym typeface="DM Sans"/>
            </a:endParaRPr>
          </a:p>
        </p:txBody>
      </p:sp>
      <p:sp>
        <p:nvSpPr>
          <p:cNvPr id="43" name="TextBox 43"/>
          <p:cNvSpPr txBox="1"/>
          <p:nvPr/>
        </p:nvSpPr>
        <p:spPr>
          <a:xfrm>
            <a:off x="9166578" y="6012493"/>
            <a:ext cx="1690455" cy="973796"/>
          </a:xfrm>
          <a:prstGeom prst="rect">
            <a:avLst/>
          </a:prstGeom>
        </p:spPr>
        <p:txBody>
          <a:bodyPr lIns="0" tIns="0" rIns="0" bIns="0" rtlCol="0" anchor="t">
            <a:spAutoFit/>
          </a:bodyPr>
          <a:lstStyle/>
          <a:p>
            <a:pPr algn="ctr">
              <a:lnSpc>
                <a:spcPts val="7915"/>
              </a:lnSpc>
            </a:pPr>
            <a:r>
              <a:rPr lang="en-US" sz="5735">
                <a:solidFill>
                  <a:srgbClr val="FFFFFF"/>
                </a:solidFill>
                <a:latin typeface="DM Sans Bold"/>
                <a:ea typeface="DM Sans Bold"/>
                <a:cs typeface="DM Sans Bold"/>
                <a:sym typeface="DM Sans Bold"/>
              </a:rPr>
              <a:t>06</a:t>
            </a:r>
            <a:endParaRPr lang="en-US" sz="5735">
              <a:solidFill>
                <a:srgbClr val="FFFFFF"/>
              </a:solidFill>
              <a:latin typeface="DM Sans Bold"/>
              <a:ea typeface="DM Sans Bold"/>
              <a:cs typeface="DM Sans Bold"/>
              <a:sym typeface="DM Sans Bold"/>
            </a:endParaRPr>
          </a:p>
        </p:txBody>
      </p:sp>
      <p:sp>
        <p:nvSpPr>
          <p:cNvPr id="44" name="Text Box 43"/>
          <p:cNvSpPr txBox="1"/>
          <p:nvPr/>
        </p:nvSpPr>
        <p:spPr>
          <a:xfrm>
            <a:off x="3124200" y="7429500"/>
            <a:ext cx="2428875" cy="883285"/>
          </a:xfrm>
          <a:prstGeom prst="rect">
            <a:avLst/>
          </a:prstGeom>
          <a:noFill/>
        </p:spPr>
        <p:txBody>
          <a:bodyPr wrap="square" rtlCol="0">
            <a:noAutofit/>
          </a:bodyPr>
          <a:p>
            <a:r>
              <a:rPr lang="en-US" sz="2650">
                <a:solidFill>
                  <a:schemeClr val="bg1"/>
                </a:solidFill>
                <a:latin typeface="DM sans" charset="0"/>
                <a:cs typeface="DM sans" charset="0"/>
              </a:rPr>
              <a:t>RESEARCH TOPIC</a:t>
            </a:r>
            <a:endParaRPr lang="en-US" sz="2650">
              <a:solidFill>
                <a:schemeClr val="bg1"/>
              </a:solidFill>
              <a:latin typeface="DM sans" charset="0"/>
              <a:cs typeface="DM sans" charset="0"/>
            </a:endParaRPr>
          </a:p>
        </p:txBody>
      </p:sp>
      <p:pic>
        <p:nvPicPr>
          <p:cNvPr id="45" name="Picture Placeholder 102"/>
          <p:cNvPicPr>
            <a:picLocks noChangeAspect="1"/>
          </p:cNvPicPr>
          <p:nvPr>
            <p:custDataLst>
              <p:tags r:id="rId4"/>
            </p:custDataLst>
          </p:nvPr>
        </p:nvPicPr>
        <p:blipFill>
          <a:blip r:embed="rId5"/>
          <a:stretch>
            <a:fillRect/>
          </a:stretch>
        </p:blipFill>
        <p:spPr>
          <a:xfrm>
            <a:off x="16492855" y="0"/>
            <a:ext cx="1795145" cy="98806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0">
            <a:off x="10982623" y="4586506"/>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rot="0">
            <a:off x="11815942" y="1873011"/>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sp>
      </p:grpSp>
      <p:grpSp>
        <p:nvGrpSpPr>
          <p:cNvPr id="6" name="Group 6"/>
          <p:cNvGrpSpPr/>
          <p:nvPr/>
        </p:nvGrpSpPr>
        <p:grpSpPr>
          <a:xfrm rot="0">
            <a:off x="9135929" y="7686899"/>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id="8" name="Group 8"/>
          <p:cNvGrpSpPr/>
          <p:nvPr/>
        </p:nvGrpSpPr>
        <p:grpSpPr>
          <a:xfrm rot="0">
            <a:off x="10116567" y="6131866"/>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sp>
      </p:grpSp>
      <p:sp>
        <p:nvSpPr>
          <p:cNvPr id="10" name="Freeform 10"/>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2596623" y="1779083"/>
            <a:ext cx="5801499" cy="963930"/>
          </a:xfrm>
          <a:prstGeom prst="rect">
            <a:avLst/>
          </a:prstGeom>
        </p:spPr>
        <p:txBody>
          <a:bodyPr lIns="0" tIns="0" rIns="0" bIns="0" rtlCol="0" anchor="t">
            <a:spAutoFit/>
          </a:bodyPr>
          <a:lstStyle/>
          <a:p>
            <a:pPr marL="0" lvl="0" indent="0" algn="l">
              <a:lnSpc>
                <a:spcPts val="7520"/>
              </a:lnSpc>
              <a:spcBef>
                <a:spcPct val="0"/>
              </a:spcBef>
            </a:pPr>
            <a:r>
              <a:rPr lang="en-US" sz="6270">
                <a:solidFill>
                  <a:srgbClr val="FFFFFF"/>
                </a:solidFill>
                <a:latin typeface="Now Bold" panose="00000800000000000000"/>
                <a:ea typeface="Now Bold" panose="00000800000000000000"/>
                <a:cs typeface="Now Bold" panose="00000800000000000000"/>
                <a:sym typeface="Now Bold" panose="00000800000000000000"/>
              </a:rPr>
              <a:t>ACTIVITIVES</a:t>
            </a:r>
            <a:endParaRPr lang="en-US" sz="6270">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15" name="TextBox 15"/>
          <p:cNvSpPr txBox="1"/>
          <p:nvPr/>
        </p:nvSpPr>
        <p:spPr>
          <a:xfrm>
            <a:off x="1828816" y="3066618"/>
            <a:ext cx="957654" cy="738583"/>
          </a:xfrm>
          <a:prstGeom prst="rect">
            <a:avLst/>
          </a:prstGeom>
        </p:spPr>
        <p:txBody>
          <a:bodyPr lIns="0" tIns="0" rIns="0" bIns="0" rtlCol="0" anchor="t">
            <a:spAutoFit/>
          </a:bodyPr>
          <a:lstStyle/>
          <a:p>
            <a:pPr marL="0" lvl="0" indent="0" algn="ctr">
              <a:lnSpc>
                <a:spcPts val="6015"/>
              </a:lnSpc>
              <a:spcBef>
                <a:spcPct val="0"/>
              </a:spcBef>
            </a:pPr>
            <a:r>
              <a:rPr lang="en-US" sz="4355">
                <a:solidFill>
                  <a:srgbClr val="4BD1FB"/>
                </a:solidFill>
                <a:latin typeface="DM Sans Bold"/>
                <a:ea typeface="DM Sans Bold"/>
                <a:cs typeface="DM Sans Bold"/>
                <a:sym typeface="DM Sans Bold"/>
              </a:rPr>
              <a:t>01</a:t>
            </a:r>
            <a:endParaRPr lang="en-US" sz="4355">
              <a:solidFill>
                <a:srgbClr val="4BD1FB"/>
              </a:solidFill>
              <a:latin typeface="DM Sans Bold"/>
              <a:ea typeface="DM Sans Bold"/>
              <a:cs typeface="DM Sans Bold"/>
              <a:sym typeface="DM Sans Bold"/>
            </a:endParaRPr>
          </a:p>
        </p:txBody>
      </p:sp>
      <p:sp>
        <p:nvSpPr>
          <p:cNvPr id="16" name="TextBox 16"/>
          <p:cNvSpPr txBox="1"/>
          <p:nvPr/>
        </p:nvSpPr>
        <p:spPr>
          <a:xfrm>
            <a:off x="1828816" y="4479833"/>
            <a:ext cx="957654" cy="738583"/>
          </a:xfrm>
          <a:prstGeom prst="rect">
            <a:avLst/>
          </a:prstGeom>
        </p:spPr>
        <p:txBody>
          <a:bodyPr lIns="0" tIns="0" rIns="0" bIns="0" rtlCol="0" anchor="t">
            <a:spAutoFit/>
          </a:bodyPr>
          <a:lstStyle/>
          <a:p>
            <a:pPr marL="0" lvl="0" indent="0" algn="ctr">
              <a:lnSpc>
                <a:spcPts val="6015"/>
              </a:lnSpc>
              <a:spcBef>
                <a:spcPct val="0"/>
              </a:spcBef>
            </a:pPr>
            <a:r>
              <a:rPr lang="en-US" sz="4355">
                <a:solidFill>
                  <a:srgbClr val="4BD1FB"/>
                </a:solidFill>
                <a:latin typeface="DM Sans Bold"/>
                <a:ea typeface="DM Sans Bold"/>
                <a:cs typeface="DM Sans Bold"/>
                <a:sym typeface="DM Sans Bold"/>
              </a:rPr>
              <a:t>02</a:t>
            </a:r>
            <a:endParaRPr lang="en-US" sz="4355">
              <a:solidFill>
                <a:srgbClr val="4BD1FB"/>
              </a:solidFill>
              <a:latin typeface="DM Sans Bold"/>
              <a:ea typeface="DM Sans Bold"/>
              <a:cs typeface="DM Sans Bold"/>
              <a:sym typeface="DM Sans Bold"/>
            </a:endParaRPr>
          </a:p>
        </p:txBody>
      </p:sp>
      <p:sp>
        <p:nvSpPr>
          <p:cNvPr id="17" name="TextBox 17"/>
          <p:cNvSpPr txBox="1"/>
          <p:nvPr/>
        </p:nvSpPr>
        <p:spPr>
          <a:xfrm>
            <a:off x="1828800" y="5905500"/>
            <a:ext cx="957580" cy="788035"/>
          </a:xfrm>
          <a:prstGeom prst="rect">
            <a:avLst/>
          </a:prstGeom>
        </p:spPr>
        <p:txBody>
          <a:bodyPr lIns="0" tIns="0" rIns="0" bIns="0" rtlCol="0" anchor="t">
            <a:noAutofit/>
          </a:bodyPr>
          <a:lstStyle/>
          <a:p>
            <a:pPr marL="0" lvl="0" indent="0" algn="ctr">
              <a:lnSpc>
                <a:spcPts val="6015"/>
              </a:lnSpc>
              <a:spcBef>
                <a:spcPct val="0"/>
              </a:spcBef>
            </a:pPr>
            <a:r>
              <a:rPr lang="en-US" sz="4355">
                <a:solidFill>
                  <a:srgbClr val="4BD1FB"/>
                </a:solidFill>
                <a:latin typeface="DM Sans Bold"/>
                <a:ea typeface="DM Sans Bold"/>
                <a:cs typeface="DM Sans Bold"/>
                <a:sym typeface="DM Sans Bold"/>
              </a:rPr>
              <a:t>03</a:t>
            </a:r>
            <a:endParaRPr lang="en-US" sz="4355">
              <a:solidFill>
                <a:srgbClr val="4BD1FB"/>
              </a:solidFill>
              <a:latin typeface="DM Sans Bold"/>
              <a:ea typeface="DM Sans Bold"/>
              <a:cs typeface="DM Sans Bold"/>
              <a:sym typeface="DM Sans Bold"/>
            </a:endParaRPr>
          </a:p>
        </p:txBody>
      </p:sp>
      <p:sp>
        <p:nvSpPr>
          <p:cNvPr id="18" name="TextBox 18"/>
          <p:cNvSpPr txBox="1"/>
          <p:nvPr/>
        </p:nvSpPr>
        <p:spPr>
          <a:xfrm>
            <a:off x="1828816" y="7429578"/>
            <a:ext cx="957654" cy="738583"/>
          </a:xfrm>
          <a:prstGeom prst="rect">
            <a:avLst/>
          </a:prstGeom>
        </p:spPr>
        <p:txBody>
          <a:bodyPr lIns="0" tIns="0" rIns="0" bIns="0" rtlCol="0" anchor="t">
            <a:spAutoFit/>
          </a:bodyPr>
          <a:lstStyle/>
          <a:p>
            <a:pPr marL="0" lvl="0" indent="0" algn="ctr">
              <a:lnSpc>
                <a:spcPts val="6015"/>
              </a:lnSpc>
              <a:spcBef>
                <a:spcPct val="0"/>
              </a:spcBef>
            </a:pPr>
            <a:r>
              <a:rPr lang="en-US" sz="4355">
                <a:solidFill>
                  <a:srgbClr val="4BD1FB"/>
                </a:solidFill>
                <a:latin typeface="DM Sans Bold"/>
                <a:ea typeface="DM Sans Bold"/>
                <a:cs typeface="DM Sans Bold"/>
                <a:sym typeface="DM Sans Bold"/>
              </a:rPr>
              <a:t>04</a:t>
            </a:r>
            <a:endParaRPr lang="en-US" sz="4355">
              <a:solidFill>
                <a:srgbClr val="4BD1FB"/>
              </a:solidFill>
              <a:latin typeface="DM Sans Bold"/>
              <a:ea typeface="DM Sans Bold"/>
              <a:cs typeface="DM Sans Bold"/>
              <a:sym typeface="DM Sans Bold"/>
            </a:endParaRPr>
          </a:p>
        </p:txBody>
      </p:sp>
      <p:sp>
        <p:nvSpPr>
          <p:cNvPr id="20" name="Freeform 20"/>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3124200" y="7182485"/>
            <a:ext cx="5632450" cy="5606415"/>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TextBox 22"/>
          <p:cNvSpPr txBox="1"/>
          <p:nvPr/>
        </p:nvSpPr>
        <p:spPr>
          <a:xfrm>
            <a:off x="2895600" y="3009900"/>
            <a:ext cx="7051675" cy="935355"/>
          </a:xfrm>
          <a:prstGeom prst="rect">
            <a:avLst/>
          </a:prstGeom>
        </p:spPr>
        <p:txBody>
          <a:bodyPr wrap="square" lIns="0" tIns="0" rIns="0" bIns="0" rtlCol="0" anchor="t">
            <a:noAutofit/>
          </a:bodyPr>
          <a:lstStyle/>
          <a:p>
            <a:pPr marL="0" lvl="0" indent="0" algn="l">
              <a:lnSpc>
                <a:spcPts val="2645"/>
              </a:lnSpc>
              <a:spcBef>
                <a:spcPct val="0"/>
              </a:spcBef>
            </a:pPr>
            <a:r>
              <a:rPr lang="en-US" sz="2000" b="1" u="none" strike="noStrike">
                <a:solidFill>
                  <a:srgbClr val="FFFFFF"/>
                </a:solidFill>
                <a:latin typeface="DM Sans"/>
                <a:ea typeface="DM Sans"/>
                <a:cs typeface="DM Sans"/>
                <a:sym typeface="DM Sans"/>
              </a:rPr>
              <a:t>                                                                                               </a:t>
            </a:r>
            <a:r>
              <a:rPr lang="en-US" sz="3200" u="none" strike="noStrike">
                <a:solidFill>
                  <a:srgbClr val="FFFFFF"/>
                </a:solidFill>
                <a:latin typeface="DM Sans"/>
                <a:ea typeface="DM Sans"/>
                <a:cs typeface="DM Sans"/>
                <a:sym typeface="DM Sans"/>
              </a:rPr>
              <a:t>CRIMPING OF ETHERNET CABLE</a:t>
            </a:r>
            <a:endParaRPr lang="en-US" sz="2000" b="1" u="none" strike="noStrike">
              <a:solidFill>
                <a:srgbClr val="FFFFFF"/>
              </a:solidFill>
              <a:latin typeface="DM Sans"/>
              <a:ea typeface="DM Sans"/>
              <a:cs typeface="DM Sans"/>
              <a:sym typeface="DM Sans"/>
            </a:endParaRPr>
          </a:p>
        </p:txBody>
      </p:sp>
      <p:sp>
        <p:nvSpPr>
          <p:cNvPr id="23" name="TextBox 23"/>
          <p:cNvSpPr txBox="1"/>
          <p:nvPr/>
        </p:nvSpPr>
        <p:spPr>
          <a:xfrm>
            <a:off x="2895600" y="4431665"/>
            <a:ext cx="7611110" cy="985520"/>
          </a:xfrm>
          <a:prstGeom prst="rect">
            <a:avLst/>
          </a:prstGeom>
        </p:spPr>
        <p:txBody>
          <a:bodyPr wrap="square" lIns="0" tIns="0" rIns="0" bIns="0" rtlCol="0" anchor="t">
            <a:noAutofit/>
          </a:bodyPr>
          <a:lstStyle/>
          <a:p>
            <a:pPr marL="0" lvl="0" indent="0" algn="l">
              <a:lnSpc>
                <a:spcPts val="2645"/>
              </a:lnSpc>
              <a:spcBef>
                <a:spcPct val="0"/>
              </a:spcBef>
            </a:pPr>
            <a:r>
              <a:rPr lang="en-US" sz="1915" u="none" strike="noStrike">
                <a:solidFill>
                  <a:srgbClr val="FFFFFF"/>
                </a:solidFill>
                <a:latin typeface="DM Sans"/>
                <a:ea typeface="DM Sans"/>
                <a:cs typeface="DM Sans"/>
                <a:sym typeface="DM Sans"/>
              </a:rPr>
              <a:t>                                                                                                            </a:t>
            </a:r>
            <a:r>
              <a:rPr lang="en-US" sz="3200" b="1" u="none" strike="noStrike">
                <a:solidFill>
                  <a:srgbClr val="FFFFFF"/>
                </a:solidFill>
                <a:latin typeface="DM Sans"/>
                <a:ea typeface="DM Sans"/>
                <a:cs typeface="DM Sans"/>
                <a:sym typeface="DM Sans"/>
              </a:rPr>
              <a:t>NETWORK CONFIGURATION</a:t>
            </a:r>
            <a:endParaRPr lang="en-US" sz="3200" b="1" u="none" strike="noStrike">
              <a:solidFill>
                <a:srgbClr val="FFFFFF"/>
              </a:solidFill>
              <a:latin typeface="DM Sans"/>
              <a:ea typeface="DM Sans"/>
              <a:cs typeface="DM Sans"/>
              <a:sym typeface="DM Sans"/>
            </a:endParaRPr>
          </a:p>
        </p:txBody>
      </p:sp>
      <p:sp>
        <p:nvSpPr>
          <p:cNvPr id="24" name="TextBox 24"/>
          <p:cNvSpPr txBox="1"/>
          <p:nvPr/>
        </p:nvSpPr>
        <p:spPr>
          <a:xfrm>
            <a:off x="2895600" y="6016625"/>
            <a:ext cx="7754620" cy="824865"/>
          </a:xfrm>
          <a:prstGeom prst="rect">
            <a:avLst/>
          </a:prstGeom>
        </p:spPr>
        <p:txBody>
          <a:bodyPr wrap="square" lIns="0" tIns="0" rIns="0" bIns="0" rtlCol="0" anchor="t">
            <a:noAutofit/>
          </a:bodyPr>
          <a:lstStyle/>
          <a:p>
            <a:pPr marL="0" lvl="0" indent="0" algn="l">
              <a:lnSpc>
                <a:spcPts val="2645"/>
              </a:lnSpc>
              <a:spcBef>
                <a:spcPct val="0"/>
              </a:spcBef>
            </a:pPr>
            <a:r>
              <a:rPr lang="en-US" sz="1915" u="none" strike="noStrike">
                <a:solidFill>
                  <a:srgbClr val="FFFFFF"/>
                </a:solidFill>
                <a:latin typeface="DM Sans"/>
                <a:ea typeface="DM Sans"/>
                <a:cs typeface="DM Sans"/>
                <a:sym typeface="DM Sans"/>
              </a:rPr>
              <a:t>     </a:t>
            </a:r>
            <a:r>
              <a:rPr lang="en-US" sz="3200" b="1" u="none" strike="noStrike">
                <a:solidFill>
                  <a:srgbClr val="FFFFFF"/>
                </a:solidFill>
                <a:latin typeface="DM Sans"/>
                <a:ea typeface="DM Sans"/>
                <a:cs typeface="DM Sans"/>
                <a:sym typeface="DM Sans"/>
              </a:rPr>
              <a:t>                                                 INSTALLATION OF MICROSOFT OFFICE</a:t>
            </a:r>
            <a:endParaRPr lang="en-US" sz="1915" u="none" strike="noStrike">
              <a:solidFill>
                <a:srgbClr val="FFFFFF"/>
              </a:solidFill>
              <a:latin typeface="DM Sans"/>
              <a:ea typeface="DM Sans"/>
              <a:cs typeface="DM Sans"/>
              <a:sym typeface="DM Sans"/>
            </a:endParaRPr>
          </a:p>
        </p:txBody>
      </p:sp>
      <p:sp>
        <p:nvSpPr>
          <p:cNvPr id="25" name="TextBox 25"/>
          <p:cNvSpPr txBox="1"/>
          <p:nvPr/>
        </p:nvSpPr>
        <p:spPr>
          <a:xfrm>
            <a:off x="2832100" y="7429500"/>
            <a:ext cx="6720205" cy="886460"/>
          </a:xfrm>
          <a:prstGeom prst="rect">
            <a:avLst/>
          </a:prstGeom>
        </p:spPr>
        <p:txBody>
          <a:bodyPr wrap="square" lIns="0" tIns="0" rIns="0" bIns="0" rtlCol="0" anchor="t">
            <a:noAutofit/>
          </a:bodyPr>
          <a:lstStyle/>
          <a:p>
            <a:pPr marL="0" lvl="0" indent="0" algn="l">
              <a:lnSpc>
                <a:spcPts val="2645"/>
              </a:lnSpc>
              <a:spcBef>
                <a:spcPct val="0"/>
              </a:spcBef>
            </a:pPr>
            <a:r>
              <a:rPr lang="en-US" sz="3200" b="1" u="none" strike="noStrike">
                <a:solidFill>
                  <a:srgbClr val="FFFFFF"/>
                </a:solidFill>
                <a:latin typeface="DM Sans"/>
                <a:ea typeface="DM Sans"/>
                <a:cs typeface="DM Sans"/>
                <a:sym typeface="DM Sans"/>
              </a:rPr>
              <a:t>                                                        TRUST MANAGEMENT</a:t>
            </a:r>
            <a:endParaRPr lang="en-US" sz="3200" b="1" u="none" strike="noStrike">
              <a:solidFill>
                <a:srgbClr val="FFFFFF"/>
              </a:solidFill>
              <a:latin typeface="DM Sans"/>
              <a:ea typeface="DM Sans"/>
              <a:cs typeface="DM Sans"/>
              <a:sym typeface="DM Sans"/>
            </a:endParaRPr>
          </a:p>
        </p:txBody>
      </p:sp>
      <p:sp>
        <p:nvSpPr>
          <p:cNvPr id="26" name="AutoShape 26"/>
          <p:cNvSpPr/>
          <p:nvPr/>
        </p:nvSpPr>
        <p:spPr>
          <a:xfrm flipH="1" flipV="1">
            <a:off x="2010501" y="4000664"/>
            <a:ext cx="586120" cy="0"/>
          </a:xfrm>
          <a:prstGeom prst="line">
            <a:avLst/>
          </a:prstGeom>
          <a:ln w="47625" cap="flat">
            <a:solidFill>
              <a:srgbClr val="4BD1FB"/>
            </a:solidFill>
            <a:prstDash val="solid"/>
            <a:headEnd type="none" w="sm" len="sm"/>
            <a:tailEnd type="none" w="sm" len="sm"/>
          </a:ln>
        </p:spPr>
      </p:sp>
      <p:sp>
        <p:nvSpPr>
          <p:cNvPr id="27" name="AutoShape 27"/>
          <p:cNvSpPr/>
          <p:nvPr/>
        </p:nvSpPr>
        <p:spPr>
          <a:xfrm flipH="1" flipV="1">
            <a:off x="2010410" y="5416549"/>
            <a:ext cx="586120" cy="0"/>
          </a:xfrm>
          <a:prstGeom prst="line">
            <a:avLst/>
          </a:prstGeom>
          <a:ln w="47625" cap="flat">
            <a:solidFill>
              <a:srgbClr val="4BD1FB"/>
            </a:solidFill>
            <a:prstDash val="solid"/>
            <a:headEnd type="none" w="sm" len="sm"/>
            <a:tailEnd type="none" w="sm" len="sm"/>
          </a:ln>
        </p:spPr>
      </p:sp>
      <p:sp>
        <p:nvSpPr>
          <p:cNvPr id="28" name="AutoShape 28"/>
          <p:cNvSpPr/>
          <p:nvPr/>
        </p:nvSpPr>
        <p:spPr>
          <a:xfrm flipH="1" flipV="1">
            <a:off x="2010410" y="6896120"/>
            <a:ext cx="586120" cy="0"/>
          </a:xfrm>
          <a:prstGeom prst="line">
            <a:avLst/>
          </a:prstGeom>
          <a:ln w="47625" cap="flat">
            <a:solidFill>
              <a:srgbClr val="4BD1FB"/>
            </a:solidFill>
            <a:prstDash val="solid"/>
            <a:headEnd type="none" w="sm" len="sm"/>
            <a:tailEnd type="none" w="sm" len="sm"/>
          </a:ln>
        </p:spPr>
      </p:sp>
      <p:pic>
        <p:nvPicPr>
          <p:cNvPr id="30" name="Picture Placeholder 102"/>
          <p:cNvPicPr>
            <a:picLocks noChangeAspect="1"/>
          </p:cNvPicPr>
          <p:nvPr>
            <p:custDataLst>
              <p:tags r:id="rId11"/>
            </p:custDataLst>
          </p:nvPr>
        </p:nvPicPr>
        <p:blipFill>
          <a:blip r:embed="rId12"/>
          <a:stretch>
            <a:fillRect/>
          </a:stretch>
        </p:blipFill>
        <p:spPr>
          <a:xfrm>
            <a:off x="16535400" y="0"/>
            <a:ext cx="1795145" cy="98806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a:off x="7159728" y="4152926"/>
            <a:ext cx="0" cy="4676296"/>
          </a:xfrm>
          <a:prstGeom prst="line">
            <a:avLst/>
          </a:prstGeom>
          <a:ln w="47625" cap="flat">
            <a:solidFill>
              <a:srgbClr val="FFFFFF"/>
            </a:solidFill>
            <a:prstDash val="solid"/>
            <a:headEnd type="none" w="sm" len="sm"/>
            <a:tailEnd type="none" w="sm" len="sm"/>
          </a:ln>
        </p:spPr>
      </p:sp>
      <p:sp>
        <p:nvSpPr>
          <p:cNvPr id="4" name="Freeform 4"/>
          <p:cNvSpPr/>
          <p:nvPr/>
        </p:nvSpPr>
        <p:spPr>
          <a:xfrm>
            <a:off x="4419717" y="3923985"/>
            <a:ext cx="837406" cy="1212035"/>
          </a:xfrm>
          <a:custGeom>
            <a:avLst/>
            <a:gdLst/>
            <a:ahLst/>
            <a:cxnLst/>
            <a:rect l="l" t="t" r="r" b="b"/>
            <a:pathLst>
              <a:path w="837406" h="1212035">
                <a:moveTo>
                  <a:pt x="0" y="0"/>
                </a:moveTo>
                <a:lnTo>
                  <a:pt x="837406" y="0"/>
                </a:lnTo>
                <a:lnTo>
                  <a:pt x="837406" y="1212036"/>
                </a:lnTo>
                <a:lnTo>
                  <a:pt x="0" y="12120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9067963" y="3925537"/>
            <a:ext cx="1197170" cy="1210374"/>
          </a:xfrm>
          <a:custGeom>
            <a:avLst/>
            <a:gdLst/>
            <a:ahLst/>
            <a:cxnLst/>
            <a:rect l="l" t="t" r="r" b="b"/>
            <a:pathLst>
              <a:path w="1197170" h="1210374">
                <a:moveTo>
                  <a:pt x="0" y="0"/>
                </a:moveTo>
                <a:lnTo>
                  <a:pt x="1197170" y="0"/>
                </a:lnTo>
                <a:lnTo>
                  <a:pt x="1197170" y="1210374"/>
                </a:lnTo>
                <a:lnTo>
                  <a:pt x="0" y="1210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10800000">
            <a:off x="81160" y="9258300"/>
            <a:ext cx="13457996" cy="3264379"/>
            <a:chOff x="0" y="0"/>
            <a:chExt cx="17943995" cy="4352506"/>
          </a:xfrm>
        </p:grpSpPr>
        <p:sp>
          <p:nvSpPr>
            <p:cNvPr id="7" name="Freeform 7"/>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5">
                <a:extLst>
                  <a:ext uri="{96DAC541-7B7A-43D3-8B79-37D633B846F1}">
                    <asvg:svgBlip xmlns:asvg="http://schemas.microsoft.com/office/drawing/2016/SVG/main" r:embed="rId6"/>
                  </a:ext>
                </a:extLst>
              </a:blip>
              <a:stretch>
                <a:fillRect b="-26202"/>
              </a:stretch>
            </a:blipFill>
          </p:spPr>
        </p:sp>
        <p:sp>
          <p:nvSpPr>
            <p:cNvPr id="9" name="Freeform 9"/>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5">
                <a:extLst>
                  <a:ext uri="{96DAC541-7B7A-43D3-8B79-37D633B846F1}">
                    <asvg:svgBlip xmlns:asvg="http://schemas.microsoft.com/office/drawing/2016/SVG/main" r:embed="rId6"/>
                  </a:ext>
                </a:extLst>
              </a:blip>
              <a:stretch>
                <a:fillRect b="-26202"/>
              </a:stretch>
            </a:blipFill>
          </p:spPr>
        </p:sp>
      </p:grpSp>
      <p:sp>
        <p:nvSpPr>
          <p:cNvPr id="11" name="Freeform 11"/>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7"/>
            <a:stretch>
              <a:fillRect t="-137172"/>
            </a:stretch>
          </a:blipFill>
        </p:spPr>
      </p:sp>
      <p:grpSp>
        <p:nvGrpSpPr>
          <p:cNvPr id="12" name="Group 12"/>
          <p:cNvGrpSpPr>
            <a:grpSpLocks noChangeAspect="1"/>
          </p:cNvGrpSpPr>
          <p:nvPr/>
        </p:nvGrpSpPr>
        <p:grpSpPr>
          <a:xfrm rot="0">
            <a:off x="11807534" y="0"/>
            <a:ext cx="6254290" cy="10287000"/>
            <a:chOff x="0" y="0"/>
            <a:chExt cx="3860673" cy="6350000"/>
          </a:xfrm>
        </p:grpSpPr>
        <p:sp>
          <p:nvSpPr>
            <p:cNvPr id="13" name="Freeform 13"/>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8"/>
              <a:stretch>
                <a:fillRect l="-73436" r="-73436"/>
              </a:stretch>
            </a:blipFill>
          </p:spPr>
        </p:sp>
      </p:grpSp>
      <p:sp>
        <p:nvSpPr>
          <p:cNvPr id="14" name="Freeform 14"/>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7"/>
            <a:stretch>
              <a:fillRect t="-137172"/>
            </a:stretch>
          </a:blipFill>
        </p:spPr>
      </p:sp>
      <p:grpSp>
        <p:nvGrpSpPr>
          <p:cNvPr id="15" name="Group 15"/>
          <p:cNvGrpSpPr/>
          <p:nvPr/>
        </p:nvGrpSpPr>
        <p:grpSpPr>
          <a:xfrm rot="-10800000">
            <a:off x="15966396" y="9258300"/>
            <a:ext cx="13457996" cy="3264379"/>
            <a:chOff x="0" y="0"/>
            <a:chExt cx="17943995" cy="4352506"/>
          </a:xfrm>
        </p:grpSpPr>
        <p:sp>
          <p:nvSpPr>
            <p:cNvPr id="16" name="Freeform 1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5">
                <a:extLst>
                  <a:ext uri="{96DAC541-7B7A-43D3-8B79-37D633B846F1}">
                    <asvg:svgBlip xmlns:asvg="http://schemas.microsoft.com/office/drawing/2016/SVG/main" r:embed="rId6"/>
                  </a:ext>
                </a:extLst>
              </a:blip>
              <a:stretch>
                <a:fillRect b="-26202"/>
              </a:stretch>
            </a:blipFill>
          </p:spPr>
        </p:sp>
        <p:sp>
          <p:nvSpPr>
            <p:cNvPr id="18" name="Freeform 1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5">
                <a:extLst>
                  <a:ext uri="{96DAC541-7B7A-43D3-8B79-37D633B846F1}">
                    <asvg:svgBlip xmlns:asvg="http://schemas.microsoft.com/office/drawing/2016/SVG/main" r:embed="rId6"/>
                  </a:ext>
                </a:extLst>
              </a:blip>
              <a:stretch>
                <a:fillRect b="-26202"/>
              </a:stretch>
            </a:blipFill>
          </p:spPr>
        </p:sp>
      </p:grpSp>
      <p:sp>
        <p:nvSpPr>
          <p:cNvPr id="20" name="TextBox 20"/>
          <p:cNvSpPr txBox="1"/>
          <p:nvPr/>
        </p:nvSpPr>
        <p:spPr>
          <a:xfrm>
            <a:off x="609600" y="1333500"/>
            <a:ext cx="12773025" cy="2468245"/>
          </a:xfrm>
          <a:prstGeom prst="rect">
            <a:avLst/>
          </a:prstGeom>
        </p:spPr>
        <p:txBody>
          <a:bodyPr wrap="square" lIns="0" tIns="0" rIns="0" bIns="0" rtlCol="0" anchor="t">
            <a:spAutoFit/>
          </a:bodyPr>
          <a:lstStyle/>
          <a:p>
            <a:pPr marL="0" lvl="0" indent="0" algn="ctr">
              <a:lnSpc>
                <a:spcPts val="9625"/>
              </a:lnSpc>
              <a:spcBef>
                <a:spcPct val="0"/>
              </a:spcBef>
            </a:pPr>
            <a:r>
              <a:rPr lang="en-US" sz="8020">
                <a:solidFill>
                  <a:srgbClr val="FFFFFF"/>
                </a:solidFill>
                <a:latin typeface="Now Bold" panose="00000800000000000000"/>
                <a:ea typeface="Now Bold" panose="00000800000000000000"/>
                <a:cs typeface="Now Bold" panose="00000800000000000000"/>
                <a:sym typeface="Now Bold" panose="00000800000000000000"/>
              </a:rPr>
              <a:t>CHALLENGES AND SOLUTIONS</a:t>
            </a:r>
            <a:endParaRPr lang="en-US" sz="8020">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22" name="TextBox 22"/>
          <p:cNvSpPr txBox="1"/>
          <p:nvPr/>
        </p:nvSpPr>
        <p:spPr>
          <a:xfrm>
            <a:off x="1211580" y="5635625"/>
            <a:ext cx="5598160" cy="3482975"/>
          </a:xfrm>
          <a:prstGeom prst="rect">
            <a:avLst/>
          </a:prstGeom>
        </p:spPr>
        <p:txBody>
          <a:bodyPr lIns="0" tIns="0" rIns="0" bIns="0" rtlCol="0" anchor="t">
            <a:noAutofit/>
          </a:bodyPr>
          <a:lstStyle/>
          <a:p>
            <a:pPr marL="342900" lvl="0" indent="-342900" algn="l">
              <a:lnSpc>
                <a:spcPts val="3055"/>
              </a:lnSpc>
              <a:spcBef>
                <a:spcPct val="0"/>
              </a:spcBef>
              <a:buFont typeface="Wingdings" panose="05000000000000000000" charset="0"/>
              <a:buChar char="v"/>
            </a:pPr>
            <a:r>
              <a:rPr lang="en-US" sz="2215">
                <a:solidFill>
                  <a:srgbClr val="FFFFFF"/>
                </a:solidFill>
                <a:latin typeface="DM Sans Bold"/>
                <a:ea typeface="DM Sans Bold"/>
                <a:cs typeface="DM Sans Bold"/>
                <a:sym typeface="DM Sans Bold"/>
              </a:rPr>
              <a:t>COMPUTER SYSTEM RUNNING SLOWLY.</a:t>
            </a:r>
            <a:endParaRPr lang="en-US" sz="2215">
              <a:solidFill>
                <a:srgbClr val="FFFFFF"/>
              </a:solidFill>
              <a:latin typeface="DM Sans Bold"/>
              <a:ea typeface="DM Sans Bold"/>
              <a:cs typeface="DM Sans Bold"/>
              <a:sym typeface="DM Sans Bold"/>
            </a:endParaRPr>
          </a:p>
          <a:p>
            <a:pPr marL="342900" lvl="0" indent="-342900" algn="l">
              <a:lnSpc>
                <a:spcPts val="3055"/>
              </a:lnSpc>
              <a:spcBef>
                <a:spcPct val="0"/>
              </a:spcBef>
              <a:buFont typeface="Wingdings" panose="05000000000000000000" charset="0"/>
              <a:buChar char="v"/>
            </a:pPr>
            <a:r>
              <a:rPr lang="en-US" sz="2215">
                <a:solidFill>
                  <a:srgbClr val="FFFFFF"/>
                </a:solidFill>
                <a:latin typeface="DM Sans Bold"/>
                <a:ea typeface="DM Sans Bold"/>
                <a:cs typeface="DM Sans Bold"/>
                <a:sym typeface="DM Sans Bold"/>
              </a:rPr>
              <a:t>KEYBOARD NOT REGISTERING INPUTS.</a:t>
            </a:r>
            <a:endParaRPr lang="en-US" sz="2215">
              <a:solidFill>
                <a:srgbClr val="FFFFFF"/>
              </a:solidFill>
              <a:latin typeface="DM Sans Bold"/>
              <a:ea typeface="DM Sans Bold"/>
              <a:cs typeface="DM Sans Bold"/>
              <a:sym typeface="DM Sans Bold"/>
            </a:endParaRPr>
          </a:p>
          <a:p>
            <a:pPr marL="342900" lvl="0" indent="-342900" algn="l">
              <a:lnSpc>
                <a:spcPts val="3055"/>
              </a:lnSpc>
              <a:spcBef>
                <a:spcPct val="0"/>
              </a:spcBef>
              <a:buFont typeface="Wingdings" panose="05000000000000000000" charset="0"/>
              <a:buChar char="v"/>
            </a:pPr>
            <a:r>
              <a:rPr lang="en-US" sz="2215">
                <a:solidFill>
                  <a:srgbClr val="FFFFFF"/>
                </a:solidFill>
                <a:latin typeface="DM Sans Bold"/>
                <a:ea typeface="DM Sans Bold"/>
                <a:cs typeface="DM Sans Bold"/>
                <a:sym typeface="DM Sans Bold"/>
              </a:rPr>
              <a:t>UNABLE TO CONNECT TO WIFI.</a:t>
            </a:r>
            <a:endParaRPr lang="en-US" sz="2215">
              <a:solidFill>
                <a:srgbClr val="FFFFFF"/>
              </a:solidFill>
              <a:latin typeface="DM Sans Bold"/>
              <a:ea typeface="DM Sans Bold"/>
              <a:cs typeface="DM Sans Bold"/>
              <a:sym typeface="DM Sans Bold"/>
            </a:endParaRPr>
          </a:p>
          <a:p>
            <a:pPr marL="342900" lvl="0" indent="-342900" algn="l">
              <a:lnSpc>
                <a:spcPts val="3055"/>
              </a:lnSpc>
              <a:spcBef>
                <a:spcPct val="0"/>
              </a:spcBef>
              <a:buFont typeface="Wingdings" panose="05000000000000000000" charset="0"/>
              <a:buChar char="v"/>
            </a:pPr>
            <a:endParaRPr lang="en-US" sz="2215">
              <a:solidFill>
                <a:srgbClr val="FFFFFF"/>
              </a:solidFill>
              <a:latin typeface="DM Sans Bold"/>
              <a:ea typeface="DM Sans Bold"/>
              <a:cs typeface="DM Sans Bold"/>
              <a:sym typeface="DM Sans Bold"/>
            </a:endParaRPr>
          </a:p>
        </p:txBody>
      </p:sp>
      <p:sp>
        <p:nvSpPr>
          <p:cNvPr id="23" name="TextBox 23"/>
          <p:cNvSpPr txBox="1"/>
          <p:nvPr/>
        </p:nvSpPr>
        <p:spPr>
          <a:xfrm>
            <a:off x="7424420" y="5635625"/>
            <a:ext cx="4295775" cy="3930650"/>
          </a:xfrm>
          <a:prstGeom prst="rect">
            <a:avLst/>
          </a:prstGeom>
        </p:spPr>
        <p:txBody>
          <a:bodyPr lIns="0" tIns="0" rIns="0" bIns="0" rtlCol="0" anchor="t">
            <a:noAutofit/>
          </a:bodyPr>
          <a:lstStyle/>
          <a:p>
            <a:pPr marL="342900" lvl="0" indent="-342900" algn="l">
              <a:lnSpc>
                <a:spcPts val="3055"/>
              </a:lnSpc>
              <a:spcBef>
                <a:spcPct val="0"/>
              </a:spcBef>
              <a:buFont typeface="Wingdings" panose="05000000000000000000" charset="0"/>
              <a:buChar char="ü"/>
            </a:pPr>
            <a:r>
              <a:rPr lang="en-US" sz="2215">
                <a:solidFill>
                  <a:srgbClr val="FFFFFF"/>
                </a:solidFill>
                <a:latin typeface="DM Sans Bold"/>
                <a:ea typeface="DM Sans Bold"/>
                <a:cs typeface="DM Sans Bold"/>
                <a:sym typeface="DM Sans Bold"/>
              </a:rPr>
              <a:t>DELETING OF TEMPORARY FILES AND RESTARTING THE SYSTEM.</a:t>
            </a:r>
            <a:endParaRPr lang="en-US" sz="2215">
              <a:solidFill>
                <a:srgbClr val="FFFFFF"/>
              </a:solidFill>
              <a:latin typeface="DM Sans Bold"/>
              <a:ea typeface="DM Sans Bold"/>
              <a:cs typeface="DM Sans Bold"/>
              <a:sym typeface="DM Sans Bold"/>
            </a:endParaRPr>
          </a:p>
          <a:p>
            <a:pPr marL="342900" lvl="0" indent="-342900" algn="l">
              <a:lnSpc>
                <a:spcPts val="3055"/>
              </a:lnSpc>
              <a:spcBef>
                <a:spcPct val="0"/>
              </a:spcBef>
              <a:buFont typeface="Wingdings" panose="05000000000000000000" charset="0"/>
              <a:buChar char="ü"/>
            </a:pPr>
            <a:r>
              <a:rPr lang="en-US" sz="2215">
                <a:solidFill>
                  <a:srgbClr val="FFFFFF"/>
                </a:solidFill>
                <a:latin typeface="DM Sans Bold"/>
                <a:ea typeface="DM Sans Bold"/>
                <a:cs typeface="DM Sans Bold"/>
                <a:sym typeface="DM Sans Bold"/>
              </a:rPr>
              <a:t>DISCONNECTING AND RECONNECTING THE KEYBOARD USB CABLE IN ANOTHER USB PORT.</a:t>
            </a:r>
            <a:endParaRPr lang="en-US" sz="2215">
              <a:solidFill>
                <a:srgbClr val="FFFFFF"/>
              </a:solidFill>
              <a:latin typeface="DM Sans Bold"/>
              <a:ea typeface="DM Sans Bold"/>
              <a:cs typeface="DM Sans Bold"/>
              <a:sym typeface="DM Sans Bold"/>
            </a:endParaRPr>
          </a:p>
          <a:p>
            <a:pPr marL="342900" lvl="0" indent="-342900" algn="l">
              <a:lnSpc>
                <a:spcPts val="3055"/>
              </a:lnSpc>
              <a:spcBef>
                <a:spcPct val="0"/>
              </a:spcBef>
              <a:buFont typeface="Wingdings" panose="05000000000000000000" charset="0"/>
              <a:buChar char="ü"/>
            </a:pPr>
            <a:r>
              <a:rPr lang="en-US" sz="2215">
                <a:solidFill>
                  <a:srgbClr val="FFFFFF"/>
                </a:solidFill>
                <a:latin typeface="DM Sans Bold"/>
                <a:ea typeface="DM Sans Bold"/>
                <a:cs typeface="DM Sans Bold"/>
                <a:sym typeface="DM Sans Bold"/>
              </a:rPr>
              <a:t>FORGET THE NETWORK AND ENTER THE PASSWORD TO CONNECT AGAIN.</a:t>
            </a:r>
            <a:endParaRPr lang="en-US" sz="2215">
              <a:solidFill>
                <a:srgbClr val="FFFFFF"/>
              </a:solidFill>
              <a:latin typeface="DM Sans Bold"/>
              <a:ea typeface="DM Sans Bold"/>
              <a:cs typeface="DM Sans Bold"/>
              <a:sym typeface="DM Sans Bold"/>
            </a:endParaRPr>
          </a:p>
        </p:txBody>
      </p:sp>
      <p:pic>
        <p:nvPicPr>
          <p:cNvPr id="24" name="Picture Placeholder 102"/>
          <p:cNvPicPr>
            <a:picLocks noChangeAspect="1"/>
          </p:cNvPicPr>
          <p:nvPr>
            <p:custDataLst>
              <p:tags r:id="rId9"/>
            </p:custDataLst>
          </p:nvPr>
        </p:nvPicPr>
        <p:blipFill>
          <a:blip r:embed="rId10"/>
          <a:stretch>
            <a:fillRect/>
          </a:stretch>
        </p:blipFill>
        <p:spPr>
          <a:xfrm>
            <a:off x="16492855" y="-38100"/>
            <a:ext cx="1795145" cy="98806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1"/>
            <a:stretch>
              <a:fillRect t="-901" r="-11111" b="-901"/>
            </a:stretch>
          </a:blipFill>
        </p:spPr>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rot="0">
            <a:off x="5520658" y="3240029"/>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p>
          </p:txBody>
        </p:sp>
      </p:grpSp>
      <p:sp>
        <p:nvSpPr>
          <p:cNvPr id="8" name="TextBox 8"/>
          <p:cNvSpPr txBox="1"/>
          <p:nvPr/>
        </p:nvSpPr>
        <p:spPr>
          <a:xfrm>
            <a:off x="6597011" y="1869489"/>
            <a:ext cx="9879016" cy="733425"/>
          </a:xfrm>
          <a:prstGeom prst="rect">
            <a:avLst/>
          </a:prstGeom>
        </p:spPr>
        <p:txBody>
          <a:bodyPr lIns="0" tIns="0" rIns="0" bIns="0" rtlCol="0" anchor="t">
            <a:spAutoFit/>
          </a:bodyPr>
          <a:lstStyle/>
          <a:p>
            <a:pPr marL="0" lvl="0" indent="0" algn="l">
              <a:lnSpc>
                <a:spcPts val="5720"/>
              </a:lnSpc>
              <a:spcBef>
                <a:spcPct val="0"/>
              </a:spcBef>
            </a:pPr>
            <a:r>
              <a:rPr lang="en-US" sz="4765">
                <a:solidFill>
                  <a:srgbClr val="FFFFFF"/>
                </a:solidFill>
                <a:latin typeface="Now Bold" panose="00000800000000000000"/>
                <a:ea typeface="Now Bold" panose="00000800000000000000"/>
                <a:cs typeface="Now Bold" panose="00000800000000000000"/>
                <a:sym typeface="Now Bold" panose="00000800000000000000"/>
              </a:rPr>
              <a:t>LEARNING POINTS</a:t>
            </a:r>
            <a:endParaRPr lang="en-US" sz="4765">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11" name="Freeform 11"/>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rot="0">
            <a:off x="5520658" y="5182483"/>
            <a:ext cx="1142373" cy="11423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05"/>
                </a:lnSpc>
              </a:pPr>
            </a:p>
          </p:txBody>
        </p:sp>
      </p:grpSp>
      <p:sp>
        <p:nvSpPr>
          <p:cNvPr id="15" name="TextBox 15"/>
          <p:cNvSpPr txBox="1"/>
          <p:nvPr/>
        </p:nvSpPr>
        <p:spPr>
          <a:xfrm>
            <a:off x="6857987" y="5372305"/>
            <a:ext cx="4402447" cy="579120"/>
          </a:xfrm>
          <a:prstGeom prst="rect">
            <a:avLst/>
          </a:prstGeom>
        </p:spPr>
        <p:txBody>
          <a:bodyPr lIns="0" tIns="0" rIns="0" bIns="0" rtlCol="0" anchor="t">
            <a:spAutoFit/>
          </a:bodyPr>
          <a:lstStyle/>
          <a:p>
            <a:pPr marL="0" lvl="0" indent="0" algn="l">
              <a:lnSpc>
                <a:spcPts val="4520"/>
              </a:lnSpc>
              <a:spcBef>
                <a:spcPct val="0"/>
              </a:spcBef>
            </a:pPr>
            <a:r>
              <a:rPr lang="en-US" sz="3275">
                <a:solidFill>
                  <a:srgbClr val="4BD1FB"/>
                </a:solidFill>
                <a:latin typeface="DM Sans Bold"/>
                <a:ea typeface="DM Sans Bold"/>
                <a:cs typeface="DM Sans Bold"/>
                <a:sym typeface="DM Sans Bold"/>
              </a:rPr>
              <a:t>Multi-tasking</a:t>
            </a:r>
            <a:endParaRPr lang="en-US" sz="3275">
              <a:solidFill>
                <a:srgbClr val="4BD1FB"/>
              </a:solidFill>
              <a:latin typeface="DM Sans Bold"/>
              <a:ea typeface="DM Sans Bold"/>
              <a:cs typeface="DM Sans Bold"/>
              <a:sym typeface="DM Sans Bold"/>
            </a:endParaRPr>
          </a:p>
        </p:txBody>
      </p:sp>
      <p:sp>
        <p:nvSpPr>
          <p:cNvPr id="17" name="Freeform 17"/>
          <p:cNvSpPr/>
          <p:nvPr/>
        </p:nvSpPr>
        <p:spPr>
          <a:xfrm>
            <a:off x="5799040" y="543144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8" name="Group 18"/>
          <p:cNvGrpSpPr/>
          <p:nvPr/>
        </p:nvGrpSpPr>
        <p:grpSpPr>
          <a:xfrm rot="0">
            <a:off x="5520658" y="7125268"/>
            <a:ext cx="1142373" cy="114237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05"/>
                </a:lnSpc>
              </a:pPr>
            </a:p>
          </p:txBody>
        </p:sp>
      </p:grpSp>
      <p:sp>
        <p:nvSpPr>
          <p:cNvPr id="21" name="TextBox 21"/>
          <p:cNvSpPr txBox="1"/>
          <p:nvPr/>
        </p:nvSpPr>
        <p:spPr>
          <a:xfrm>
            <a:off x="6857987" y="7276991"/>
            <a:ext cx="4402447" cy="579120"/>
          </a:xfrm>
          <a:prstGeom prst="rect">
            <a:avLst/>
          </a:prstGeom>
        </p:spPr>
        <p:txBody>
          <a:bodyPr lIns="0" tIns="0" rIns="0" bIns="0" rtlCol="0" anchor="t">
            <a:spAutoFit/>
          </a:bodyPr>
          <a:lstStyle/>
          <a:p>
            <a:pPr marL="0" lvl="0" indent="0" algn="l">
              <a:lnSpc>
                <a:spcPts val="4520"/>
              </a:lnSpc>
              <a:spcBef>
                <a:spcPct val="0"/>
              </a:spcBef>
            </a:pPr>
            <a:r>
              <a:rPr lang="en-US" sz="3275">
                <a:solidFill>
                  <a:srgbClr val="4BD1FB"/>
                </a:solidFill>
                <a:latin typeface="DM Sans Bold"/>
                <a:ea typeface="DM Sans Bold"/>
                <a:cs typeface="DM Sans Bold"/>
                <a:sym typeface="DM Sans Bold"/>
              </a:rPr>
              <a:t>Setting of goals</a:t>
            </a:r>
            <a:endParaRPr lang="en-US" sz="3275">
              <a:solidFill>
                <a:srgbClr val="4BD1FB"/>
              </a:solidFill>
              <a:latin typeface="DM Sans Bold"/>
              <a:ea typeface="DM Sans Bold"/>
              <a:cs typeface="DM Sans Bold"/>
              <a:sym typeface="DM Sans Bold"/>
            </a:endParaRPr>
          </a:p>
        </p:txBody>
      </p:sp>
      <p:sp>
        <p:nvSpPr>
          <p:cNvPr id="23" name="Freeform 23"/>
          <p:cNvSpPr/>
          <p:nvPr/>
        </p:nvSpPr>
        <p:spPr>
          <a:xfrm>
            <a:off x="5818393" y="7372606"/>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1"/>
            <a:stretch>
              <a:fillRect t="-107827" b="-107827"/>
            </a:stretch>
          </a:blipFill>
        </p:spPr>
      </p:sp>
      <p:grpSp>
        <p:nvGrpSpPr>
          <p:cNvPr id="3" name="Group 3"/>
          <p:cNvGrpSpPr/>
          <p:nvPr/>
        </p:nvGrpSpPr>
        <p:grpSpPr>
          <a:xfrm rot="0">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p>
          </p:txBody>
        </p:sp>
      </p:grpSp>
      <p:sp>
        <p:nvSpPr>
          <p:cNvPr id="6" name="TextBox 6"/>
          <p:cNvSpPr txBox="1"/>
          <p:nvPr/>
        </p:nvSpPr>
        <p:spPr>
          <a:xfrm>
            <a:off x="5021151" y="2372600"/>
            <a:ext cx="8245699" cy="714375"/>
          </a:xfrm>
          <a:prstGeom prst="rect">
            <a:avLst/>
          </a:prstGeom>
        </p:spPr>
        <p:txBody>
          <a:bodyPr lIns="0" tIns="0" rIns="0" bIns="0" rtlCol="0" anchor="t">
            <a:spAutoFit/>
          </a:bodyPr>
          <a:lstStyle/>
          <a:p>
            <a:pPr marL="0" lvl="0" indent="0" algn="ctr">
              <a:lnSpc>
                <a:spcPts val="5685"/>
              </a:lnSpc>
              <a:spcBef>
                <a:spcPct val="0"/>
              </a:spcBef>
            </a:pPr>
            <a:r>
              <a:rPr lang="en-US" sz="4740">
                <a:solidFill>
                  <a:srgbClr val="FFFFFF"/>
                </a:solidFill>
                <a:latin typeface="Now Bold" panose="00000800000000000000"/>
                <a:ea typeface="Now Bold" panose="00000800000000000000"/>
                <a:cs typeface="Now Bold" panose="00000800000000000000"/>
                <a:sym typeface="Now Bold" panose="00000800000000000000"/>
              </a:rPr>
              <a:t>GOALS AND OBJECTIVES</a:t>
            </a:r>
            <a:endParaRPr lang="en-US" sz="4740">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7" name="TextBox 7"/>
          <p:cNvSpPr txBox="1"/>
          <p:nvPr/>
        </p:nvSpPr>
        <p:spPr>
          <a:xfrm>
            <a:off x="7015834" y="4216569"/>
            <a:ext cx="4256332" cy="628474"/>
          </a:xfrm>
          <a:prstGeom prst="rect">
            <a:avLst/>
          </a:prstGeom>
        </p:spPr>
        <p:txBody>
          <a:bodyPr lIns="0" tIns="0" rIns="0" bIns="0" rtlCol="0" anchor="t">
            <a:spAutoFit/>
          </a:bodyPr>
          <a:lstStyle/>
          <a:p>
            <a:pPr marL="0" lvl="0" indent="0" algn="ctr">
              <a:lnSpc>
                <a:spcPts val="5185"/>
              </a:lnSpc>
              <a:spcBef>
                <a:spcPct val="0"/>
              </a:spcBef>
            </a:pPr>
            <a:r>
              <a:rPr lang="en-US" sz="3755">
                <a:solidFill>
                  <a:srgbClr val="4BD1FB"/>
                </a:solidFill>
                <a:latin typeface="DM Sans Bold"/>
                <a:ea typeface="DM Sans Bold"/>
                <a:cs typeface="DM Sans Bold"/>
                <a:sym typeface="DM Sans Bold"/>
              </a:rPr>
              <a:t>Growth</a:t>
            </a:r>
            <a:endParaRPr lang="en-US" sz="3755">
              <a:solidFill>
                <a:srgbClr val="4BD1FB"/>
              </a:solidFill>
              <a:latin typeface="DM Sans Bold"/>
              <a:ea typeface="DM Sans Bold"/>
              <a:cs typeface="DM Sans Bold"/>
              <a:sym typeface="DM Sans Bold"/>
            </a:endParaRPr>
          </a:p>
        </p:txBody>
      </p:sp>
      <p:sp>
        <p:nvSpPr>
          <p:cNvPr id="8" name="AutoShape 8"/>
          <p:cNvSpPr/>
          <p:nvPr/>
        </p:nvSpPr>
        <p:spPr>
          <a:xfrm>
            <a:off x="5021151" y="6585401"/>
            <a:ext cx="8735422" cy="0"/>
          </a:xfrm>
          <a:prstGeom prst="line">
            <a:avLst/>
          </a:prstGeom>
          <a:ln w="47625" cap="flat">
            <a:solidFill>
              <a:srgbClr val="145DA0"/>
            </a:solidFill>
            <a:prstDash val="solid"/>
            <a:headEnd type="none" w="sm" len="sm"/>
            <a:tailEnd type="none" w="sm" len="sm"/>
          </a:ln>
        </p:spPr>
      </p:sp>
      <p:sp>
        <p:nvSpPr>
          <p:cNvPr id="9" name="TextBox 9"/>
          <p:cNvSpPr txBox="1"/>
          <p:nvPr/>
        </p:nvSpPr>
        <p:spPr>
          <a:xfrm>
            <a:off x="5692690" y="5095875"/>
            <a:ext cx="6902620" cy="1159349"/>
          </a:xfrm>
          <a:prstGeom prst="rect">
            <a:avLst/>
          </a:prstGeom>
        </p:spPr>
        <p:txBody>
          <a:bodyPr lIns="0" tIns="0" rIns="0" bIns="0" rtlCol="0" anchor="t">
            <a:spAutoFit/>
          </a:bodyPr>
          <a:lstStyle/>
          <a:p>
            <a:pPr marL="0" lvl="0" indent="0" algn="ctr">
              <a:lnSpc>
                <a:spcPts val="3055"/>
              </a:lnSpc>
              <a:spcBef>
                <a:spcPct val="0"/>
              </a:spcBef>
            </a:pPr>
            <a:r>
              <a:rPr lang="en-US" sz="2215"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lang="en-US" sz="2215" u="none" strike="noStrike">
              <a:solidFill>
                <a:srgbClr val="FFFFFF"/>
              </a:solidFill>
              <a:latin typeface="DM Sans"/>
              <a:ea typeface="DM Sans"/>
              <a:cs typeface="DM Sans"/>
              <a:sym typeface="DM Sans"/>
            </a:endParaRPr>
          </a:p>
        </p:txBody>
      </p:sp>
      <p:sp>
        <p:nvSpPr>
          <p:cNvPr id="10" name="TextBox 10"/>
          <p:cNvSpPr txBox="1"/>
          <p:nvPr/>
        </p:nvSpPr>
        <p:spPr>
          <a:xfrm>
            <a:off x="5718405" y="6761614"/>
            <a:ext cx="7138272" cy="628474"/>
          </a:xfrm>
          <a:prstGeom prst="rect">
            <a:avLst/>
          </a:prstGeom>
        </p:spPr>
        <p:txBody>
          <a:bodyPr lIns="0" tIns="0" rIns="0" bIns="0" rtlCol="0" anchor="t">
            <a:spAutoFit/>
          </a:bodyPr>
          <a:lstStyle/>
          <a:p>
            <a:pPr marL="0" lvl="0" indent="0" algn="ctr">
              <a:lnSpc>
                <a:spcPts val="5185"/>
              </a:lnSpc>
              <a:spcBef>
                <a:spcPct val="0"/>
              </a:spcBef>
            </a:pPr>
            <a:r>
              <a:rPr lang="en-US" sz="3755">
                <a:solidFill>
                  <a:srgbClr val="4BD1FB"/>
                </a:solidFill>
                <a:latin typeface="DM Sans Bold"/>
                <a:ea typeface="DM Sans Bold"/>
                <a:cs typeface="DM Sans Bold"/>
                <a:sym typeface="DM Sans Bold"/>
              </a:rPr>
              <a:t>Customer Satisfaction</a:t>
            </a:r>
            <a:endParaRPr lang="en-US" sz="3755">
              <a:solidFill>
                <a:srgbClr val="4BD1FB"/>
              </a:solidFill>
              <a:latin typeface="DM Sans Bold"/>
              <a:ea typeface="DM Sans Bold"/>
              <a:cs typeface="DM Sans Bold"/>
              <a:sym typeface="DM Sans Bold"/>
            </a:endParaRPr>
          </a:p>
        </p:txBody>
      </p:sp>
      <p:sp>
        <p:nvSpPr>
          <p:cNvPr id="11" name="AutoShape 11"/>
          <p:cNvSpPr/>
          <p:nvPr/>
        </p:nvSpPr>
        <p:spPr>
          <a:xfrm>
            <a:off x="5021151" y="9130445"/>
            <a:ext cx="8735422" cy="0"/>
          </a:xfrm>
          <a:prstGeom prst="line">
            <a:avLst/>
          </a:prstGeom>
          <a:ln w="47625" cap="flat">
            <a:solidFill>
              <a:srgbClr val="145DA0"/>
            </a:solidFill>
            <a:prstDash val="solid"/>
            <a:headEnd type="none" w="sm" len="sm"/>
            <a:tailEnd type="none" w="sm" len="sm"/>
          </a:ln>
        </p:spPr>
      </p:sp>
      <p:sp>
        <p:nvSpPr>
          <p:cNvPr id="12" name="TextBox 12"/>
          <p:cNvSpPr txBox="1"/>
          <p:nvPr/>
        </p:nvSpPr>
        <p:spPr>
          <a:xfrm>
            <a:off x="5692690" y="7640919"/>
            <a:ext cx="6902620" cy="1159349"/>
          </a:xfrm>
          <a:prstGeom prst="rect">
            <a:avLst/>
          </a:prstGeom>
        </p:spPr>
        <p:txBody>
          <a:bodyPr lIns="0" tIns="0" rIns="0" bIns="0" rtlCol="0" anchor="t">
            <a:spAutoFit/>
          </a:bodyPr>
          <a:lstStyle/>
          <a:p>
            <a:pPr marL="0" lvl="0" indent="0" algn="ctr">
              <a:lnSpc>
                <a:spcPts val="3055"/>
              </a:lnSpc>
              <a:spcBef>
                <a:spcPct val="0"/>
              </a:spcBef>
            </a:pPr>
            <a:r>
              <a:rPr lang="en-US" sz="2215"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lang="en-US" sz="2215" u="none" strike="noStrike">
              <a:solidFill>
                <a:srgbClr val="FFFFFF"/>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6286157" y="0"/>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1"/>
              <a:stretch>
                <a:fillRect l="-1259" r="-1259"/>
              </a:stretch>
            </a:blipFill>
          </p:spPr>
        </p:sp>
      </p:grpSp>
      <p:sp>
        <p:nvSpPr>
          <p:cNvPr id="5" name="TextBox 5"/>
          <p:cNvSpPr txBox="1"/>
          <p:nvPr/>
        </p:nvSpPr>
        <p:spPr>
          <a:xfrm>
            <a:off x="5944113" y="4051481"/>
            <a:ext cx="8457192" cy="990361"/>
          </a:xfrm>
          <a:prstGeom prst="rect">
            <a:avLst/>
          </a:prstGeom>
        </p:spPr>
        <p:txBody>
          <a:bodyPr lIns="0" tIns="0" rIns="0" bIns="0" rtlCol="0" anchor="t">
            <a:spAutoFit/>
          </a:bodyPr>
          <a:lstStyle/>
          <a:p>
            <a:pPr marL="0" lvl="0" indent="0" algn="ctr">
              <a:lnSpc>
                <a:spcPts val="7885"/>
              </a:lnSpc>
              <a:spcBef>
                <a:spcPct val="0"/>
              </a:spcBef>
            </a:pPr>
            <a:r>
              <a:rPr lang="en-US" sz="6570">
                <a:solidFill>
                  <a:srgbClr val="FFFFFF"/>
                </a:solidFill>
                <a:latin typeface="Now Bold" panose="00000800000000000000"/>
                <a:ea typeface="Now Bold" panose="00000800000000000000"/>
                <a:cs typeface="Now Bold" panose="00000800000000000000"/>
                <a:sym typeface="Now Bold" panose="00000800000000000000"/>
              </a:rPr>
              <a:t>TIMELINE</a:t>
            </a:r>
            <a:r>
              <a:rPr lang="en-US" sz="6570">
                <a:solidFill>
                  <a:srgbClr val="FFFFFF"/>
                </a:solidFill>
                <a:latin typeface="Now Bold" panose="00000800000000000000"/>
                <a:ea typeface="Now Bold" panose="00000800000000000000"/>
                <a:cs typeface="Now Bold" panose="00000800000000000000"/>
                <a:sym typeface="Now Bold" panose="00000800000000000000"/>
              </a:rPr>
              <a:t> </a:t>
            </a:r>
            <a:endParaRPr lang="en-US" sz="6570">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6" name="TextBox 6"/>
          <p:cNvSpPr txBox="1"/>
          <p:nvPr/>
        </p:nvSpPr>
        <p:spPr>
          <a:xfrm>
            <a:off x="6901587" y="5174987"/>
            <a:ext cx="6542245" cy="902036"/>
          </a:xfrm>
          <a:prstGeom prst="rect">
            <a:avLst/>
          </a:prstGeom>
        </p:spPr>
        <p:txBody>
          <a:bodyPr lIns="0" tIns="0" rIns="0" bIns="0" rtlCol="0" anchor="t">
            <a:spAutoFit/>
          </a:bodyPr>
          <a:lstStyle/>
          <a:p>
            <a:pPr algn="ctr">
              <a:lnSpc>
                <a:spcPts val="2470"/>
              </a:lnSpc>
            </a:pPr>
            <a:r>
              <a:rPr lang="en-US" sz="1790" spc="175">
                <a:solidFill>
                  <a:srgbClr val="F5FFF5"/>
                </a:solidFill>
                <a:latin typeface="DM Sans"/>
                <a:ea typeface="DM Sans"/>
                <a:cs typeface="DM Sans"/>
                <a:sym typeface="DM Sans"/>
              </a:rPr>
              <a:t>Lorem ipsum dolor sit amet, consectetur adipiscing elit. Duis vulputate nulla at ante rhoncus, vel efficitur felis condimentum. Proin odio odio.</a:t>
            </a:r>
            <a:endParaRPr lang="en-US" sz="1790" spc="175">
              <a:solidFill>
                <a:srgbClr val="F5FFF5"/>
              </a:solidFill>
              <a:latin typeface="DM Sans"/>
              <a:ea typeface="DM Sans"/>
              <a:cs typeface="DM Sans"/>
              <a:sym typeface="DM Sans"/>
            </a:endParaRPr>
          </a:p>
        </p:txBody>
      </p:sp>
      <p:sp>
        <p:nvSpPr>
          <p:cNvPr id="7" name="Freeform 7"/>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732888" y="2425000"/>
            <a:ext cx="879643" cy="1273167"/>
          </a:xfrm>
          <a:custGeom>
            <a:avLst/>
            <a:gdLst/>
            <a:ahLst/>
            <a:cxnLst/>
            <a:rect l="l" t="t" r="r" b="b"/>
            <a:pathLst>
              <a:path w="879643" h="1273167">
                <a:moveTo>
                  <a:pt x="0" y="0"/>
                </a:moveTo>
                <a:lnTo>
                  <a:pt x="879643" y="0"/>
                </a:lnTo>
                <a:lnTo>
                  <a:pt x="879643" y="1273168"/>
                </a:lnTo>
                <a:lnTo>
                  <a:pt x="0" y="127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0">
            <a:off x="7060209" y="2183769"/>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p>
          </p:txBody>
        </p:sp>
      </p:grpSp>
      <p:grpSp>
        <p:nvGrpSpPr>
          <p:cNvPr id="5" name="Group 5"/>
          <p:cNvGrpSpPr/>
          <p:nvPr/>
        </p:nvGrpSpPr>
        <p:grpSpPr>
          <a:xfrm rot="-10800000">
            <a:off x="6093797" y="3368497"/>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p>
          </p:txBody>
        </p:sp>
      </p:grpSp>
      <p:grpSp>
        <p:nvGrpSpPr>
          <p:cNvPr id="8" name="Group 8"/>
          <p:cNvGrpSpPr/>
          <p:nvPr/>
        </p:nvGrpSpPr>
        <p:grpSpPr>
          <a:xfrm rot="0">
            <a:off x="7724615" y="4553226"/>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p>
          </p:txBody>
        </p:sp>
      </p:grpSp>
      <p:grpSp>
        <p:nvGrpSpPr>
          <p:cNvPr id="11" name="Group 11"/>
          <p:cNvGrpSpPr/>
          <p:nvPr/>
        </p:nvGrpSpPr>
        <p:grpSpPr>
          <a:xfrm rot="-10800000">
            <a:off x="6758203" y="5737955"/>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p>
          </p:txBody>
        </p:sp>
      </p:grpSp>
      <p:grpSp>
        <p:nvGrpSpPr>
          <p:cNvPr id="14" name="Group 14"/>
          <p:cNvGrpSpPr/>
          <p:nvPr/>
        </p:nvGrpSpPr>
        <p:grpSpPr>
          <a:xfrm rot="0">
            <a:off x="7724615" y="6918503"/>
            <a:ext cx="4161751" cy="1184729"/>
            <a:chOff x="0" y="0"/>
            <a:chExt cx="2565722" cy="730386"/>
          </a:xfrm>
        </p:grpSpPr>
        <p:sp>
          <p:nvSpPr>
            <p:cNvPr id="15" name="Freeform 1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id="16" name="TextBox 16"/>
            <p:cNvSpPr txBox="1"/>
            <p:nvPr/>
          </p:nvSpPr>
          <p:spPr>
            <a:xfrm>
              <a:off x="177800" y="-38100"/>
              <a:ext cx="2311722" cy="768486"/>
            </a:xfrm>
            <a:prstGeom prst="rect">
              <a:avLst/>
            </a:prstGeom>
          </p:spPr>
          <p:txBody>
            <a:bodyPr lIns="50800" tIns="50800" rIns="50800" bIns="50800" rtlCol="0" anchor="ctr"/>
            <a:lstStyle/>
            <a:p>
              <a:pPr algn="ctr">
                <a:lnSpc>
                  <a:spcPts val="2605"/>
                </a:lnSpc>
              </a:pPr>
            </a:p>
          </p:txBody>
        </p:sp>
      </p:grpSp>
      <p:sp>
        <p:nvSpPr>
          <p:cNvPr id="17" name="TextBox 17"/>
          <p:cNvSpPr txBox="1"/>
          <p:nvPr/>
        </p:nvSpPr>
        <p:spPr>
          <a:xfrm>
            <a:off x="6802031" y="3618050"/>
            <a:ext cx="2745282" cy="628474"/>
          </a:xfrm>
          <a:prstGeom prst="rect">
            <a:avLst/>
          </a:prstGeom>
        </p:spPr>
        <p:txBody>
          <a:bodyPr lIns="0" tIns="0" rIns="0" bIns="0" rtlCol="0" anchor="t">
            <a:spAutoFit/>
          </a:bodyPr>
          <a:lstStyle/>
          <a:p>
            <a:pPr marL="0" lvl="0" indent="0" algn="ctr">
              <a:lnSpc>
                <a:spcPts val="5185"/>
              </a:lnSpc>
              <a:spcBef>
                <a:spcPct val="0"/>
              </a:spcBef>
            </a:pPr>
            <a:r>
              <a:rPr lang="en-US" sz="3755">
                <a:solidFill>
                  <a:srgbClr val="051D40"/>
                </a:solidFill>
                <a:latin typeface="DM Sans Bold"/>
                <a:ea typeface="DM Sans Bold"/>
                <a:cs typeface="DM Sans Bold"/>
                <a:sym typeface="DM Sans Bold"/>
              </a:rPr>
              <a:t>February</a:t>
            </a:r>
            <a:endParaRPr lang="en-US" sz="3755">
              <a:solidFill>
                <a:srgbClr val="051D40"/>
              </a:solidFill>
              <a:latin typeface="DM Sans Bold"/>
              <a:ea typeface="DM Sans Bold"/>
              <a:cs typeface="DM Sans Bold"/>
              <a:sym typeface="DM Sans Bold"/>
            </a:endParaRPr>
          </a:p>
        </p:txBody>
      </p:sp>
      <p:sp>
        <p:nvSpPr>
          <p:cNvPr id="18" name="TextBox 18"/>
          <p:cNvSpPr txBox="1"/>
          <p:nvPr/>
        </p:nvSpPr>
        <p:spPr>
          <a:xfrm>
            <a:off x="7768443" y="243332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5">
                <a:solidFill>
                  <a:srgbClr val="051D40"/>
                </a:solidFill>
                <a:latin typeface="DM Sans Bold"/>
                <a:ea typeface="DM Sans Bold"/>
                <a:cs typeface="DM Sans Bold"/>
                <a:sym typeface="DM Sans Bold"/>
              </a:rPr>
              <a:t>January</a:t>
            </a:r>
            <a:endParaRPr lang="en-US" sz="3755">
              <a:solidFill>
                <a:srgbClr val="051D40"/>
              </a:solidFill>
              <a:latin typeface="DM Sans Bold"/>
              <a:ea typeface="DM Sans Bold"/>
              <a:cs typeface="DM Sans Bold"/>
              <a:sym typeface="DM Sans Bold"/>
            </a:endParaRPr>
          </a:p>
        </p:txBody>
      </p:sp>
      <p:sp>
        <p:nvSpPr>
          <p:cNvPr id="19" name="TextBox 19"/>
          <p:cNvSpPr txBox="1"/>
          <p:nvPr/>
        </p:nvSpPr>
        <p:spPr>
          <a:xfrm>
            <a:off x="11388338" y="2256515"/>
            <a:ext cx="4526224" cy="1176380"/>
          </a:xfrm>
          <a:prstGeom prst="rect">
            <a:avLst/>
          </a:prstGeom>
        </p:spPr>
        <p:txBody>
          <a:bodyPr lIns="0" tIns="0" rIns="0" bIns="0" rtlCol="0" anchor="t">
            <a:spAutoFit/>
          </a:bodyPr>
          <a:lstStyle/>
          <a:p>
            <a:pPr marL="0" lvl="0" indent="0" algn="l">
              <a:lnSpc>
                <a:spcPts val="2355"/>
              </a:lnSpc>
            </a:pPr>
            <a:r>
              <a:rPr lang="en-US" sz="1870"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lang="en-US" sz="1870" u="none" strike="noStrike">
              <a:solidFill>
                <a:srgbClr val="FFFFFF"/>
              </a:solidFill>
              <a:latin typeface="DM Sans"/>
              <a:ea typeface="DM Sans"/>
              <a:cs typeface="DM Sans"/>
              <a:sym typeface="DM Sans"/>
            </a:endParaRPr>
          </a:p>
        </p:txBody>
      </p:sp>
      <p:sp>
        <p:nvSpPr>
          <p:cNvPr id="20" name="TextBox 20"/>
          <p:cNvSpPr txBox="1"/>
          <p:nvPr/>
        </p:nvSpPr>
        <p:spPr>
          <a:xfrm>
            <a:off x="8347593" y="4802779"/>
            <a:ext cx="2745282" cy="628474"/>
          </a:xfrm>
          <a:prstGeom prst="rect">
            <a:avLst/>
          </a:prstGeom>
        </p:spPr>
        <p:txBody>
          <a:bodyPr lIns="0" tIns="0" rIns="0" bIns="0" rtlCol="0" anchor="t">
            <a:spAutoFit/>
          </a:bodyPr>
          <a:lstStyle/>
          <a:p>
            <a:pPr marL="0" lvl="0" indent="0" algn="ctr">
              <a:lnSpc>
                <a:spcPts val="5185"/>
              </a:lnSpc>
              <a:spcBef>
                <a:spcPct val="0"/>
              </a:spcBef>
            </a:pPr>
            <a:r>
              <a:rPr lang="en-US" sz="3755">
                <a:solidFill>
                  <a:srgbClr val="051D40"/>
                </a:solidFill>
                <a:latin typeface="DM Sans Bold"/>
                <a:ea typeface="DM Sans Bold"/>
                <a:cs typeface="DM Sans Bold"/>
                <a:sym typeface="DM Sans Bold"/>
              </a:rPr>
              <a:t>March</a:t>
            </a:r>
            <a:endParaRPr lang="en-US" sz="3755">
              <a:solidFill>
                <a:srgbClr val="051D40"/>
              </a:solidFill>
              <a:latin typeface="DM Sans Bold"/>
              <a:ea typeface="DM Sans Bold"/>
              <a:cs typeface="DM Sans Bold"/>
              <a:sym typeface="DM Sans Bold"/>
            </a:endParaRPr>
          </a:p>
        </p:txBody>
      </p:sp>
      <p:sp>
        <p:nvSpPr>
          <p:cNvPr id="21" name="TextBox 21"/>
          <p:cNvSpPr txBox="1"/>
          <p:nvPr/>
        </p:nvSpPr>
        <p:spPr>
          <a:xfrm>
            <a:off x="7381181" y="5987507"/>
            <a:ext cx="2745282" cy="628474"/>
          </a:xfrm>
          <a:prstGeom prst="rect">
            <a:avLst/>
          </a:prstGeom>
        </p:spPr>
        <p:txBody>
          <a:bodyPr lIns="0" tIns="0" rIns="0" bIns="0" rtlCol="0" anchor="t">
            <a:spAutoFit/>
          </a:bodyPr>
          <a:lstStyle/>
          <a:p>
            <a:pPr marL="0" lvl="0" indent="0" algn="ctr">
              <a:lnSpc>
                <a:spcPts val="5185"/>
              </a:lnSpc>
              <a:spcBef>
                <a:spcPct val="0"/>
              </a:spcBef>
            </a:pPr>
            <a:r>
              <a:rPr lang="en-US" sz="3755">
                <a:solidFill>
                  <a:srgbClr val="051D40"/>
                </a:solidFill>
                <a:latin typeface="DM Sans Bold"/>
                <a:ea typeface="DM Sans Bold"/>
                <a:cs typeface="DM Sans Bold"/>
                <a:sym typeface="DM Sans Bold"/>
              </a:rPr>
              <a:t>April</a:t>
            </a:r>
            <a:endParaRPr lang="en-US" sz="3755">
              <a:solidFill>
                <a:srgbClr val="051D40"/>
              </a:solidFill>
              <a:latin typeface="DM Sans Bold"/>
              <a:ea typeface="DM Sans Bold"/>
              <a:cs typeface="DM Sans Bold"/>
              <a:sym typeface="DM Sans Bold"/>
            </a:endParaRPr>
          </a:p>
        </p:txBody>
      </p:sp>
      <p:sp>
        <p:nvSpPr>
          <p:cNvPr id="22" name="TextBox 22"/>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5">
                <a:solidFill>
                  <a:srgbClr val="051D40"/>
                </a:solidFill>
                <a:latin typeface="DM Sans Bold"/>
                <a:ea typeface="DM Sans Bold"/>
                <a:cs typeface="DM Sans Bold"/>
                <a:sym typeface="DM Sans Bold"/>
              </a:rPr>
              <a:t>May</a:t>
            </a:r>
            <a:endParaRPr lang="en-US" sz="3755">
              <a:solidFill>
                <a:srgbClr val="051D40"/>
              </a:solidFill>
              <a:latin typeface="DM Sans Bold"/>
              <a:ea typeface="DM Sans Bold"/>
              <a:cs typeface="DM Sans Bold"/>
              <a:sym typeface="DM Sans Bold"/>
            </a:endParaRPr>
          </a:p>
        </p:txBody>
      </p:sp>
      <p:sp>
        <p:nvSpPr>
          <p:cNvPr id="23" name="TextBox 23"/>
          <p:cNvSpPr txBox="1"/>
          <p:nvPr/>
        </p:nvSpPr>
        <p:spPr>
          <a:xfrm>
            <a:off x="1365636" y="3373621"/>
            <a:ext cx="4490889" cy="1176380"/>
          </a:xfrm>
          <a:prstGeom prst="rect">
            <a:avLst/>
          </a:prstGeom>
        </p:spPr>
        <p:txBody>
          <a:bodyPr lIns="0" tIns="0" rIns="0" bIns="0" rtlCol="0" anchor="t">
            <a:spAutoFit/>
          </a:bodyPr>
          <a:lstStyle/>
          <a:p>
            <a:pPr marL="0" lvl="0" indent="0" algn="r">
              <a:lnSpc>
                <a:spcPts val="2355"/>
              </a:lnSpc>
            </a:pPr>
            <a:r>
              <a:rPr lang="en-US" sz="1870"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lang="en-US" sz="1870" u="none" strike="noStrike">
              <a:solidFill>
                <a:srgbClr val="FFFFFF"/>
              </a:solidFill>
              <a:latin typeface="DM Sans"/>
              <a:ea typeface="DM Sans"/>
              <a:cs typeface="DM Sans"/>
              <a:sym typeface="DM Sans"/>
            </a:endParaRPr>
          </a:p>
        </p:txBody>
      </p:sp>
      <p:sp>
        <p:nvSpPr>
          <p:cNvPr id="24" name="TextBox 24"/>
          <p:cNvSpPr txBox="1"/>
          <p:nvPr/>
        </p:nvSpPr>
        <p:spPr>
          <a:xfrm>
            <a:off x="12037445" y="4572276"/>
            <a:ext cx="4884918" cy="1176380"/>
          </a:xfrm>
          <a:prstGeom prst="rect">
            <a:avLst/>
          </a:prstGeom>
        </p:spPr>
        <p:txBody>
          <a:bodyPr lIns="0" tIns="0" rIns="0" bIns="0" rtlCol="0" anchor="t">
            <a:spAutoFit/>
          </a:bodyPr>
          <a:lstStyle/>
          <a:p>
            <a:pPr marL="0" lvl="0" indent="0" algn="l">
              <a:lnSpc>
                <a:spcPts val="2355"/>
              </a:lnSpc>
            </a:pPr>
            <a:r>
              <a:rPr lang="en-US" sz="1870"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lang="en-US" sz="1870" u="none" strike="noStrike">
              <a:solidFill>
                <a:srgbClr val="FFFFFF"/>
              </a:solidFill>
              <a:latin typeface="DM Sans"/>
              <a:ea typeface="DM Sans"/>
              <a:cs typeface="DM Sans"/>
              <a:sym typeface="DM Sans"/>
            </a:endParaRPr>
          </a:p>
        </p:txBody>
      </p:sp>
      <p:sp>
        <p:nvSpPr>
          <p:cNvPr id="25" name="TextBox 25"/>
          <p:cNvSpPr txBox="1"/>
          <p:nvPr/>
        </p:nvSpPr>
        <p:spPr>
          <a:xfrm>
            <a:off x="1949758" y="5741176"/>
            <a:ext cx="4656045" cy="1176380"/>
          </a:xfrm>
          <a:prstGeom prst="rect">
            <a:avLst/>
          </a:prstGeom>
        </p:spPr>
        <p:txBody>
          <a:bodyPr lIns="0" tIns="0" rIns="0" bIns="0" rtlCol="0" anchor="t">
            <a:spAutoFit/>
          </a:bodyPr>
          <a:lstStyle/>
          <a:p>
            <a:pPr marL="0" lvl="0" indent="0" algn="r">
              <a:lnSpc>
                <a:spcPts val="2355"/>
              </a:lnSpc>
            </a:pPr>
            <a:r>
              <a:rPr lang="en-US" sz="1870"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lang="en-US" sz="1870" u="none" strike="noStrike">
              <a:solidFill>
                <a:srgbClr val="FFFFFF"/>
              </a:solidFill>
              <a:latin typeface="DM Sans"/>
              <a:ea typeface="DM Sans"/>
              <a:cs typeface="DM Sans"/>
              <a:sym typeface="DM Sans"/>
            </a:endParaRPr>
          </a:p>
        </p:txBody>
      </p:sp>
      <p:sp>
        <p:nvSpPr>
          <p:cNvPr id="26" name="TextBox 26"/>
          <p:cNvSpPr txBox="1"/>
          <p:nvPr/>
        </p:nvSpPr>
        <p:spPr>
          <a:xfrm>
            <a:off x="11886366" y="6891268"/>
            <a:ext cx="4500162" cy="1176380"/>
          </a:xfrm>
          <a:prstGeom prst="rect">
            <a:avLst/>
          </a:prstGeom>
        </p:spPr>
        <p:txBody>
          <a:bodyPr lIns="0" tIns="0" rIns="0" bIns="0" rtlCol="0" anchor="t">
            <a:spAutoFit/>
          </a:bodyPr>
          <a:lstStyle/>
          <a:p>
            <a:pPr marL="0" lvl="0" indent="0" algn="l">
              <a:lnSpc>
                <a:spcPts val="2355"/>
              </a:lnSpc>
            </a:pPr>
            <a:r>
              <a:rPr lang="en-US" sz="1870"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lang="en-US" sz="1870" u="none" strike="noStrike">
              <a:solidFill>
                <a:srgbClr val="FFFFFF"/>
              </a:solidFill>
              <a:latin typeface="DM Sans"/>
              <a:ea typeface="DM Sans"/>
              <a:cs typeface="DM Sans"/>
              <a:sym typeface="DM Sans"/>
            </a:endParaRPr>
          </a:p>
        </p:txBody>
      </p:sp>
      <p:sp>
        <p:nvSpPr>
          <p:cNvPr id="27" name="Freeform 2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8" name="Freeform 2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0899382" y="-54747"/>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1"/>
              <a:stretch>
                <a:fillRect l="-28012" r="-28012"/>
              </a:stretch>
            </a:blipFill>
          </p:spPr>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350263" y="3521901"/>
            <a:ext cx="3238670" cy="1593515"/>
          </a:xfrm>
          <a:prstGeom prst="rect">
            <a:avLst/>
          </a:prstGeom>
        </p:spPr>
        <p:txBody>
          <a:bodyPr lIns="0" tIns="0" rIns="0" bIns="0" rtlCol="0" anchor="t">
            <a:spAutoFit/>
          </a:bodyPr>
          <a:lstStyle/>
          <a:p>
            <a:pPr marL="0" lvl="0" indent="0" algn="ctr">
              <a:lnSpc>
                <a:spcPts val="12505"/>
              </a:lnSpc>
              <a:spcBef>
                <a:spcPct val="0"/>
              </a:spcBef>
            </a:pPr>
            <a:r>
              <a:rPr lang="en-US" sz="10420" u="none" strike="noStrike">
                <a:solidFill>
                  <a:srgbClr val="FFFFFF"/>
                </a:solidFill>
                <a:latin typeface="Now Bold" panose="00000800000000000000"/>
                <a:ea typeface="Now Bold" panose="00000800000000000000"/>
                <a:cs typeface="Now Bold" panose="00000800000000000000"/>
                <a:sym typeface="Now Bold" panose="00000800000000000000"/>
              </a:rPr>
              <a:t>80%</a:t>
            </a:r>
            <a:endParaRPr lang="en-US" sz="10420" u="none" strike="noStrike">
              <a:solidFill>
                <a:srgbClr val="FFFFFF"/>
              </a:solidFill>
              <a:latin typeface="Now Bold" panose="00000800000000000000"/>
              <a:ea typeface="Now Bold" panose="00000800000000000000"/>
              <a:cs typeface="Now Bold" panose="00000800000000000000"/>
              <a:sym typeface="Now Bold" panose="00000800000000000000"/>
            </a:endParaRPr>
          </a:p>
        </p:txBody>
      </p:sp>
      <p:pic>
        <p:nvPicPr>
          <p:cNvPr id="7" name="Picture 7"/>
          <p:cNvPicPr>
            <a:picLocks noChangeAspect="1"/>
          </p:cNvPicPr>
          <p:nvPr/>
        </p:nvPicPr>
        <p:blipFill>
          <a:blip r:embed="rId4"/>
          <a:stretch>
            <a:fillRect/>
          </a:stretch>
        </p:blipFill>
        <p:spPr>
          <a:xfrm>
            <a:off x="2185774" y="4818113"/>
            <a:ext cx="3567648" cy="1100388"/>
          </a:xfrm>
          <a:prstGeom prst="rect">
            <a:avLst/>
          </a:prstGeom>
        </p:spPr>
      </p:pic>
      <p:sp>
        <p:nvSpPr>
          <p:cNvPr id="8" name="TextBox 8"/>
          <p:cNvSpPr txBox="1"/>
          <p:nvPr/>
        </p:nvSpPr>
        <p:spPr>
          <a:xfrm>
            <a:off x="2350263" y="6676562"/>
            <a:ext cx="3238670" cy="1593515"/>
          </a:xfrm>
          <a:prstGeom prst="rect">
            <a:avLst/>
          </a:prstGeom>
        </p:spPr>
        <p:txBody>
          <a:bodyPr lIns="0" tIns="0" rIns="0" bIns="0" rtlCol="0" anchor="t">
            <a:spAutoFit/>
          </a:bodyPr>
          <a:lstStyle/>
          <a:p>
            <a:pPr marL="0" lvl="0" indent="0" algn="ctr">
              <a:lnSpc>
                <a:spcPts val="12505"/>
              </a:lnSpc>
              <a:spcBef>
                <a:spcPct val="0"/>
              </a:spcBef>
            </a:pPr>
            <a:r>
              <a:rPr lang="en-US" sz="10420">
                <a:solidFill>
                  <a:srgbClr val="FFFFFF"/>
                </a:solidFill>
                <a:latin typeface="Now Bold" panose="00000800000000000000"/>
                <a:ea typeface="Now Bold" panose="00000800000000000000"/>
                <a:cs typeface="Now Bold" panose="00000800000000000000"/>
                <a:sym typeface="Now Bold" panose="00000800000000000000"/>
              </a:rPr>
              <a:t>20</a:t>
            </a:r>
            <a:r>
              <a:rPr lang="en-US" sz="10420" u="none" strike="noStrike">
                <a:solidFill>
                  <a:srgbClr val="FFFFFF"/>
                </a:solidFill>
                <a:latin typeface="Now Bold" panose="00000800000000000000"/>
                <a:ea typeface="Now Bold" panose="00000800000000000000"/>
                <a:cs typeface="Now Bold" panose="00000800000000000000"/>
                <a:sym typeface="Now Bold" panose="00000800000000000000"/>
              </a:rPr>
              <a:t>%</a:t>
            </a:r>
            <a:endParaRPr lang="en-US" sz="10420" u="none" strike="noStrike">
              <a:solidFill>
                <a:srgbClr val="FFFFFF"/>
              </a:solidFill>
              <a:latin typeface="Now Bold" panose="00000800000000000000"/>
              <a:ea typeface="Now Bold" panose="00000800000000000000"/>
              <a:cs typeface="Now Bold" panose="00000800000000000000"/>
              <a:sym typeface="Now Bold" panose="00000800000000000000"/>
            </a:endParaRPr>
          </a:p>
        </p:txBody>
      </p:sp>
      <p:pic>
        <p:nvPicPr>
          <p:cNvPr id="9" name="Picture 9"/>
          <p:cNvPicPr>
            <a:picLocks noChangeAspect="1"/>
          </p:cNvPicPr>
          <p:nvPr/>
        </p:nvPicPr>
        <p:blipFill>
          <a:blip r:embed="rId5"/>
          <a:stretch>
            <a:fillRect/>
          </a:stretch>
        </p:blipFill>
        <p:spPr>
          <a:xfrm>
            <a:off x="2185774" y="7972773"/>
            <a:ext cx="3567648" cy="1100388"/>
          </a:xfrm>
          <a:prstGeom prst="rect">
            <a:avLst/>
          </a:prstGeom>
        </p:spPr>
      </p:pic>
      <p:grpSp>
        <p:nvGrpSpPr>
          <p:cNvPr id="10" name="Group 10"/>
          <p:cNvGrpSpPr/>
          <p:nvPr/>
        </p:nvGrpSpPr>
        <p:grpSpPr>
          <a:xfrm rot="0">
            <a:off x="-1543050" y="-54747"/>
            <a:ext cx="2760734" cy="10341747"/>
            <a:chOff x="0" y="0"/>
            <a:chExt cx="727107" cy="2723752"/>
          </a:xfrm>
        </p:grpSpPr>
        <p:sp>
          <p:nvSpPr>
            <p:cNvPr id="11" name="Freeform 11"/>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12" name="TextBox 12"/>
            <p:cNvSpPr txBox="1"/>
            <p:nvPr/>
          </p:nvSpPr>
          <p:spPr>
            <a:xfrm>
              <a:off x="0" y="-38100"/>
              <a:ext cx="727107" cy="2761852"/>
            </a:xfrm>
            <a:prstGeom prst="rect">
              <a:avLst/>
            </a:prstGeom>
          </p:spPr>
          <p:txBody>
            <a:bodyPr lIns="50800" tIns="50800" rIns="50800" bIns="50800" rtlCol="0" anchor="ctr"/>
            <a:lstStyle/>
            <a:p>
              <a:pPr algn="ctr">
                <a:lnSpc>
                  <a:spcPts val="2605"/>
                </a:lnSpc>
              </a:pPr>
            </a:p>
          </p:txBody>
        </p:sp>
      </p:grpSp>
      <p:sp>
        <p:nvSpPr>
          <p:cNvPr id="13" name="TextBox 13"/>
          <p:cNvSpPr txBox="1"/>
          <p:nvPr/>
        </p:nvSpPr>
        <p:spPr>
          <a:xfrm>
            <a:off x="2682418" y="1760435"/>
            <a:ext cx="6235170" cy="1000125"/>
          </a:xfrm>
          <a:prstGeom prst="rect">
            <a:avLst/>
          </a:prstGeom>
        </p:spPr>
        <p:txBody>
          <a:bodyPr lIns="0" tIns="0" rIns="0" bIns="0" rtlCol="0" anchor="t">
            <a:spAutoFit/>
          </a:bodyPr>
          <a:lstStyle/>
          <a:p>
            <a:pPr marL="0" lvl="0" indent="0" algn="ctr">
              <a:lnSpc>
                <a:spcPts val="7885"/>
              </a:lnSpc>
              <a:spcBef>
                <a:spcPct val="0"/>
              </a:spcBef>
            </a:pPr>
            <a:r>
              <a:rPr lang="en-US" sz="6570">
                <a:solidFill>
                  <a:srgbClr val="FFFFFF"/>
                </a:solidFill>
                <a:latin typeface="Now Bold" panose="00000800000000000000"/>
                <a:ea typeface="Now Bold" panose="00000800000000000000"/>
                <a:cs typeface="Now Bold" panose="00000800000000000000"/>
                <a:sym typeface="Now Bold" panose="00000800000000000000"/>
              </a:rPr>
              <a:t>STATISTICS</a:t>
            </a:r>
            <a:endParaRPr lang="en-US" sz="6570">
              <a:solidFill>
                <a:srgbClr val="FFFFFF"/>
              </a:solidFill>
              <a:latin typeface="Now Bold" panose="00000800000000000000"/>
              <a:ea typeface="Now Bold" panose="00000800000000000000"/>
              <a:cs typeface="Now Bold" panose="00000800000000000000"/>
              <a:sym typeface="Now Bold" panose="00000800000000000000"/>
            </a:endParaRPr>
          </a:p>
        </p:txBody>
      </p:sp>
      <p:sp>
        <p:nvSpPr>
          <p:cNvPr id="14" name="TextBox 14"/>
          <p:cNvSpPr txBox="1"/>
          <p:nvPr/>
        </p:nvSpPr>
        <p:spPr>
          <a:xfrm>
            <a:off x="6111966" y="3710415"/>
            <a:ext cx="3727948" cy="1800544"/>
          </a:xfrm>
          <a:prstGeom prst="rect">
            <a:avLst/>
          </a:prstGeom>
        </p:spPr>
        <p:txBody>
          <a:bodyPr lIns="0" tIns="0" rIns="0" bIns="0" rtlCol="0" anchor="t">
            <a:spAutoFit/>
          </a:bodyPr>
          <a:lstStyle/>
          <a:p>
            <a:pPr marL="0" lvl="0" indent="0" algn="l">
              <a:lnSpc>
                <a:spcPts val="2855"/>
              </a:lnSpc>
              <a:spcBef>
                <a:spcPct val="0"/>
              </a:spcBef>
            </a:pPr>
            <a:r>
              <a:rPr lang="en-US" sz="2070"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lang="en-US" sz="2070" u="none" strike="noStrike">
              <a:solidFill>
                <a:srgbClr val="FFFFFF"/>
              </a:solidFill>
              <a:latin typeface="DM Sans"/>
              <a:ea typeface="DM Sans"/>
              <a:cs typeface="DM Sans"/>
              <a:sym typeface="DM Sans"/>
            </a:endParaRPr>
          </a:p>
        </p:txBody>
      </p:sp>
      <p:sp>
        <p:nvSpPr>
          <p:cNvPr id="15" name="TextBox 15"/>
          <p:cNvSpPr txBox="1"/>
          <p:nvPr/>
        </p:nvSpPr>
        <p:spPr>
          <a:xfrm>
            <a:off x="6065205" y="6843126"/>
            <a:ext cx="3727948" cy="1800544"/>
          </a:xfrm>
          <a:prstGeom prst="rect">
            <a:avLst/>
          </a:prstGeom>
        </p:spPr>
        <p:txBody>
          <a:bodyPr lIns="0" tIns="0" rIns="0" bIns="0" rtlCol="0" anchor="t">
            <a:spAutoFit/>
          </a:bodyPr>
          <a:lstStyle/>
          <a:p>
            <a:pPr marL="0" lvl="0" indent="0" algn="l">
              <a:lnSpc>
                <a:spcPts val="2855"/>
              </a:lnSpc>
              <a:spcBef>
                <a:spcPct val="0"/>
              </a:spcBef>
            </a:pPr>
            <a:r>
              <a:rPr lang="en-US" sz="2070" u="none" strike="noStrike">
                <a:solidFill>
                  <a:srgbClr val="FFFFFF"/>
                </a:solidFill>
                <a:latin typeface="DM Sans"/>
                <a:ea typeface="DM Sans"/>
                <a:cs typeface="DM Sans"/>
                <a:sym typeface="DM Sans"/>
              </a:rPr>
              <a:t>Lorem ipsum dolor sit amet, consectetur adipiscing elit. Duis vulputate nulla at ante rhoncus, vel efficitur felis condimentum. Proin odio odio.</a:t>
            </a:r>
            <a:endParaRPr lang="en-US" sz="2070" u="none" strike="noStrike">
              <a:solidFill>
                <a:srgbClr val="FFFFFF"/>
              </a:solidFill>
              <a:latin typeface="DM Sans"/>
              <a:ea typeface="DM Sans"/>
              <a:cs typeface="DM Sans"/>
              <a:sym typeface="DM Sans"/>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3654</Words>
  <Application>WPS Presentation</Application>
  <PresentationFormat>On-screen Show (4:3)</PresentationFormat>
  <Paragraphs>163</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SimSun</vt:lpstr>
      <vt:lpstr>Wingdings</vt:lpstr>
      <vt:lpstr>DM Sans Italics</vt:lpstr>
      <vt:lpstr>Now Bold</vt:lpstr>
      <vt:lpstr>DM Sans</vt:lpstr>
      <vt:lpstr>DM Sans Bold</vt:lpstr>
      <vt:lpstr>Arial</vt:lpstr>
      <vt:lpstr>Microsoft YaHei</vt:lpstr>
      <vt:lpstr>Arial Unicode MS</vt:lpstr>
      <vt:lpstr>Calibri</vt:lpstr>
      <vt:lpstr>DM sans</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dc:creator/>
  <cp:lastModifiedBy>Nathan Akpe</cp:lastModifiedBy>
  <cp:revision>7</cp:revision>
  <dcterms:created xsi:type="dcterms:W3CDTF">2006-08-16T00:00:00Z</dcterms:created>
  <dcterms:modified xsi:type="dcterms:W3CDTF">2024-07-19T05:07:33Z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F91464C8875D41AEA9DA21DC5AEDBE3B_13</vt:lpwstr>
  </property>
  <property fmtid="{D5CDD505-2E9C-101B-9397-08002B2CF9AE}" pid="3" name="KSOProductBuildVer">
    <vt:lpwstr>1033-12.2.0.17153</vt:lpwstr>
  </property>
</Properties>
</file>